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80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148119" y="661106"/>
                <a:ext cx="412600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For a geometric series with first term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common ratio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dirty="0"/>
                  <a:t>. Find the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19" y="661106"/>
                <a:ext cx="4126006" cy="923330"/>
              </a:xfrm>
              <a:prstGeom prst="rect">
                <a:avLst/>
              </a:prstGeom>
              <a:blipFill>
                <a:blip r:embed="rId2"/>
                <a:stretch>
                  <a:fillRect t="-3289" r="-132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/>
              <p:nvPr/>
            </p:nvSpPr>
            <p:spPr>
              <a:xfrm>
                <a:off x="6486384" y="1688052"/>
                <a:ext cx="2664295" cy="78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E36EF7-C984-4E08-A8B7-ABC418F12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384" y="1688052"/>
                <a:ext cx="2664295" cy="7837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FCF1C3-0C35-45CF-8E8E-24ACE8B6FB21}"/>
                  </a:ext>
                </a:extLst>
              </p:cNvPr>
              <p:cNvSpPr txBox="1"/>
              <p:nvPr/>
            </p:nvSpPr>
            <p:spPr>
              <a:xfrm>
                <a:off x="4576285" y="661106"/>
                <a:ext cx="456771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For a geometric series with first term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common ratio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=633.75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=240</m:t>
                    </m:r>
                  </m:oMath>
                </a14:m>
                <a:r>
                  <a:rPr lang="en-GB" dirty="0"/>
                  <a:t>. Find the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FCF1C3-0C35-45CF-8E8E-24ACE8B6F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285" y="661106"/>
                <a:ext cx="4567715" cy="923330"/>
              </a:xfrm>
              <a:prstGeom prst="rect">
                <a:avLst/>
              </a:prstGeom>
              <a:blipFill>
                <a:blip r:embed="rId4"/>
                <a:stretch>
                  <a:fillRect t="-3289" r="-668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788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69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32</cp:revision>
  <dcterms:created xsi:type="dcterms:W3CDTF">2020-05-23T11:39:36Z</dcterms:created>
  <dcterms:modified xsi:type="dcterms:W3CDTF">2020-05-23T13:26:33Z</dcterms:modified>
</cp:coreProperties>
</file>