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6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024-2CD3-41CA-B90B-A06C2D36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77" y="-200426"/>
            <a:ext cx="3778457" cy="909038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</a:rPr>
              <a:t>Worked Example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AE6001-2431-4361-8F62-793D9F89F3ED}"/>
              </a:ext>
            </a:extLst>
          </p:cNvPr>
          <p:cNvSpPr txBox="1">
            <a:spLocks/>
          </p:cNvSpPr>
          <p:nvPr/>
        </p:nvSpPr>
        <p:spPr>
          <a:xfrm>
            <a:off x="4809292" y="-200426"/>
            <a:ext cx="3778457" cy="90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58FB1A-1877-4792-846E-2ECBE3966145}"/>
              </a:ext>
            </a:extLst>
          </p:cNvPr>
          <p:cNvCxnSpPr/>
          <p:nvPr/>
        </p:nvCxnSpPr>
        <p:spPr>
          <a:xfrm>
            <a:off x="4450928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4A4CDD-61E3-4B28-A699-8A9A7CDBC330}"/>
              </a:ext>
            </a:extLst>
          </p:cNvPr>
          <p:cNvCxnSpPr>
            <a:cxnSpLocks/>
          </p:cNvCxnSpPr>
          <p:nvPr/>
        </p:nvCxnSpPr>
        <p:spPr>
          <a:xfrm flipH="1">
            <a:off x="-12210" y="544489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/>
              <p:nvPr/>
            </p:nvSpPr>
            <p:spPr>
              <a:xfrm>
                <a:off x="0" y="618148"/>
                <a:ext cx="4559787" cy="1384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900" dirty="0"/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9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19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9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func>
                    <m:r>
                      <a:rPr lang="en-GB" sz="19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19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1900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9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sz="19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9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func>
                    <m:r>
                      <a:rPr lang="en-GB" sz="19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1900" i="1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GB" sz="1900" dirty="0"/>
                  <a:t>  where </a:t>
                </a:r>
                <a14:m>
                  <m:oMath xmlns:m="http://schemas.openxmlformats.org/officeDocument/2006/math">
                    <m:r>
                      <a:rPr lang="en-GB" sz="1900" i="1"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°&lt;</m:t>
                    </m:r>
                    <m:r>
                      <a:rPr lang="en-GB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&lt;270°</m:t>
                    </m:r>
                  </m:oMath>
                </a14:m>
                <a:r>
                  <a:rPr lang="en-GB" sz="1900" dirty="0"/>
                  <a:t> and </a:t>
                </a:r>
                <a14:m>
                  <m:oMath xmlns:m="http://schemas.openxmlformats.org/officeDocument/2006/math">
                    <m:r>
                      <a:rPr lang="en-GB" sz="19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900" dirty="0"/>
                  <a:t> is obtuse, find the exact values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b="0" i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900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9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func>
                  </m:oMath>
                </a14:m>
                <a:r>
                  <a:rPr lang="en-GB" sz="1900" dirty="0"/>
                  <a:t>.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18148"/>
                <a:ext cx="4559787" cy="1384866"/>
              </a:xfrm>
              <a:prstGeom prst="rect">
                <a:avLst/>
              </a:prstGeom>
              <a:blipFill>
                <a:blip r:embed="rId2"/>
                <a:stretch>
                  <a:fillRect l="-1203" b="-65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4951C93-2DE0-4482-95B7-6561DA881625}"/>
                  </a:ext>
                </a:extLst>
              </p:cNvPr>
              <p:cNvSpPr txBox="1"/>
              <p:nvPr/>
            </p:nvSpPr>
            <p:spPr>
              <a:xfrm>
                <a:off x="7478658" y="1418080"/>
                <a:ext cx="1243055" cy="901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𝟑𝟔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𝟖𝟓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4951C93-2DE0-4482-95B7-6561DA881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8658" y="1418080"/>
                <a:ext cx="1243055" cy="9019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536E79-2141-4311-ACFF-B26C1317EC18}"/>
                  </a:ext>
                </a:extLst>
              </p:cNvPr>
              <p:cNvSpPr txBox="1"/>
              <p:nvPr/>
            </p:nvSpPr>
            <p:spPr>
              <a:xfrm>
                <a:off x="4505361" y="588877"/>
                <a:ext cx="4559787" cy="10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900" dirty="0"/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9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19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9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func>
                    <m:r>
                      <a:rPr lang="en-GB" sz="19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19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den>
                    </m:f>
                  </m:oMath>
                </a14:m>
                <a:r>
                  <a:rPr lang="en-GB" sz="1900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9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sz="19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9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func>
                    <m:r>
                      <a:rPr lang="en-GB" sz="19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19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1900" dirty="0"/>
                  <a:t>  where </a:t>
                </a:r>
                <a14:m>
                  <m:oMath xmlns:m="http://schemas.openxmlformats.org/officeDocument/2006/math"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900" dirty="0"/>
                  <a:t> is acute and </a:t>
                </a:r>
                <a14:m>
                  <m:oMath xmlns:m="http://schemas.openxmlformats.org/officeDocument/2006/math">
                    <m:r>
                      <a:rPr lang="en-GB" sz="19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900" dirty="0"/>
                  <a:t> is obtuse, find the exact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b="0" i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900" dirty="0"/>
                  <a:t>.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536E79-2141-4311-ACFF-B26C1317E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361" y="588877"/>
                <a:ext cx="4559787" cy="1091261"/>
              </a:xfrm>
              <a:prstGeom prst="rect">
                <a:avLst/>
              </a:prstGeom>
              <a:blipFill>
                <a:blip r:embed="rId4"/>
                <a:stretch>
                  <a:fillRect l="-1203" b="-89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678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73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7</cp:revision>
  <dcterms:created xsi:type="dcterms:W3CDTF">2020-05-23T11:39:36Z</dcterms:created>
  <dcterms:modified xsi:type="dcterms:W3CDTF">2020-05-23T11:47:19Z</dcterms:modified>
</cp:coreProperties>
</file>