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70" r:id="rId2"/>
    <p:sldId id="259" r:id="rId3"/>
    <p:sldId id="257" r:id="rId4"/>
    <p:sldId id="260" r:id="rId5"/>
    <p:sldId id="800" r:id="rId6"/>
  </p:sldIdLst>
  <p:sldSz cx="12192000" cy="6858000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B31821-8710-48D7-94F1-4E1867B568F0}" v="2" dt="2025-07-09T21:38:27.4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" userId="4c151854-f68b-4e47-9316-2fff8616f3a1" providerId="ADAL" clId="{FEB31821-8710-48D7-94F1-4E1867B568F0}"/>
    <pc:docChg chg="addSld delSld modSld">
      <pc:chgData name="J Berwick" userId="4c151854-f68b-4e47-9316-2fff8616f3a1" providerId="ADAL" clId="{FEB31821-8710-48D7-94F1-4E1867B568F0}" dt="2025-07-09T21:38:27.476" v="8"/>
      <pc:docMkLst>
        <pc:docMk/>
      </pc:docMkLst>
      <pc:sldChg chg="add">
        <pc:chgData name="J Berwick" userId="4c151854-f68b-4e47-9316-2fff8616f3a1" providerId="ADAL" clId="{FEB31821-8710-48D7-94F1-4E1867B568F0}" dt="2025-07-09T21:33:46.041" v="1"/>
        <pc:sldMkLst>
          <pc:docMk/>
          <pc:sldMk cId="865789630" sldId="257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2528494393" sldId="258"/>
        </pc:sldMkLst>
      </pc:sldChg>
      <pc:sldChg chg="add">
        <pc:chgData name="J Berwick" userId="4c151854-f68b-4e47-9316-2fff8616f3a1" providerId="ADAL" clId="{FEB31821-8710-48D7-94F1-4E1867B568F0}" dt="2025-07-09T21:33:46.041" v="1"/>
        <pc:sldMkLst>
          <pc:docMk/>
          <pc:sldMk cId="2494702334" sldId="259"/>
        </pc:sldMkLst>
      </pc:sldChg>
      <pc:sldChg chg="add">
        <pc:chgData name="J Berwick" userId="4c151854-f68b-4e47-9316-2fff8616f3a1" providerId="ADAL" clId="{FEB31821-8710-48D7-94F1-4E1867B568F0}" dt="2025-07-09T21:33:46.041" v="1"/>
        <pc:sldMkLst>
          <pc:docMk/>
          <pc:sldMk cId="387390906" sldId="260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2460401225" sldId="261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2754682674" sldId="264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1690226543" sldId="267"/>
        </pc:sldMkLst>
      </pc:sldChg>
      <pc:sldChg chg="add">
        <pc:chgData name="J Berwick" userId="4c151854-f68b-4e47-9316-2fff8616f3a1" providerId="ADAL" clId="{FEB31821-8710-48D7-94F1-4E1867B568F0}" dt="2025-07-09T21:33:46.041" v="1"/>
        <pc:sldMkLst>
          <pc:docMk/>
          <pc:sldMk cId="3717049286" sldId="270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3077539255" sldId="276"/>
        </pc:sldMkLst>
      </pc:sldChg>
      <pc:sldChg chg="del">
        <pc:chgData name="J Berwick" userId="4c151854-f68b-4e47-9316-2fff8616f3a1" providerId="ADAL" clId="{FEB31821-8710-48D7-94F1-4E1867B568F0}" dt="2025-07-09T21:33:45.646" v="0" actId="47"/>
        <pc:sldMkLst>
          <pc:docMk/>
          <pc:sldMk cId="257994553" sldId="798"/>
        </pc:sldMkLst>
      </pc:sldChg>
      <pc:sldChg chg="addSp modSp add mod modAnim">
        <pc:chgData name="J Berwick" userId="4c151854-f68b-4e47-9316-2fff8616f3a1" providerId="ADAL" clId="{FEB31821-8710-48D7-94F1-4E1867B568F0}" dt="2025-07-09T21:38:27.476" v="8"/>
        <pc:sldMkLst>
          <pc:docMk/>
          <pc:sldMk cId="3663789463" sldId="799"/>
        </pc:sldMkLst>
        <pc:picChg chg="add mod">
          <ac:chgData name="J Berwick" userId="4c151854-f68b-4e47-9316-2fff8616f3a1" providerId="ADAL" clId="{FEB31821-8710-48D7-94F1-4E1867B568F0}" dt="2025-07-09T21:38:08.665" v="4" actId="14100"/>
          <ac:picMkLst>
            <pc:docMk/>
            <pc:sldMk cId="3663789463" sldId="799"/>
            <ac:picMk id="3" creationId="{CB70B872-93E1-8E3A-502C-CE816CBCDBB5}"/>
          </ac:picMkLst>
        </pc:picChg>
        <pc:picChg chg="add mod">
          <ac:chgData name="J Berwick" userId="4c151854-f68b-4e47-9316-2fff8616f3a1" providerId="ADAL" clId="{FEB31821-8710-48D7-94F1-4E1867B568F0}" dt="2025-07-09T21:38:25.632" v="7" actId="208"/>
          <ac:picMkLst>
            <pc:docMk/>
            <pc:sldMk cId="3663789463" sldId="799"/>
            <ac:picMk id="6" creationId="{CC9C1906-A8D5-CF32-BAB5-77E19C76B6C7}"/>
          </ac:picMkLst>
        </pc:picChg>
      </pc:sldChg>
      <pc:sldChg chg="add">
        <pc:chgData name="J Berwick" userId="4c151854-f68b-4e47-9316-2fff8616f3a1" providerId="ADAL" clId="{FEB31821-8710-48D7-94F1-4E1867B568F0}" dt="2025-07-09T21:33:46.041" v="1"/>
        <pc:sldMkLst>
          <pc:docMk/>
          <pc:sldMk cId="1981030726" sldId="8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3"/>
          </a:xfrm>
          <a:prstGeom prst="rect">
            <a:avLst/>
          </a:prstGeom>
        </p:spPr>
        <p:txBody>
          <a:bodyPr vert="horz" lIns="91669" tIns="45834" rIns="91669" bIns="4583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3"/>
          </a:xfrm>
          <a:prstGeom prst="rect">
            <a:avLst/>
          </a:prstGeom>
        </p:spPr>
        <p:txBody>
          <a:bodyPr vert="horz" lIns="91669" tIns="45834" rIns="91669" bIns="45834" rtlCol="0"/>
          <a:lstStyle>
            <a:lvl1pPr algn="r">
              <a:defRPr sz="1200"/>
            </a:lvl1pPr>
          </a:lstStyle>
          <a:p>
            <a:fld id="{C2BB5722-B9F5-463E-91DE-F24D466E5A6A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74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9" tIns="45834" rIns="91669" bIns="4583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5"/>
          </a:xfrm>
          <a:prstGeom prst="rect">
            <a:avLst/>
          </a:prstGeom>
        </p:spPr>
        <p:txBody>
          <a:bodyPr vert="horz" lIns="91669" tIns="45834" rIns="91669" bIns="458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1669" tIns="45834" rIns="91669" bIns="4583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1669" tIns="45834" rIns="91669" bIns="45834" rtlCol="0" anchor="b"/>
          <a:lstStyle>
            <a:lvl1pPr algn="r">
              <a:defRPr sz="1200"/>
            </a:lvl1pPr>
          </a:lstStyle>
          <a:p>
            <a:fld id="{F81C86B4-3FD3-4B8D-812E-2B9C1AA80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94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2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34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3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6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39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00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4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9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15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FC6D1-AFD9-41A0-ADB1-EBBF7236D4D3}" type="datetimeFigureOut">
              <a:rPr lang="en-GB" smtClean="0"/>
              <a:t>11/04/2026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2D38F-61EC-4137-8825-CD908A07E9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44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344" b="31070"/>
          <a:stretch/>
        </p:blipFill>
        <p:spPr>
          <a:xfrm>
            <a:off x="0" y="1107940"/>
            <a:ext cx="6087291" cy="41626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18613"/>
            <a:ext cx="454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histogram summaries the heights of 256 seedlings two weeks after they were planted.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3689" y="5270637"/>
                <a:ext cx="612648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It is decided to model the frequency density for these 256 seedlings by a curve with equation: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(8−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≤8</m:t>
                    </m:r>
                  </m:oMath>
                </a14:m>
                <a:endParaRPr lang="en-GB" dirty="0"/>
              </a:p>
              <a:p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a constant.</a:t>
                </a:r>
              </a:p>
              <a:p>
                <a:r>
                  <a:rPr lang="en-GB" dirty="0"/>
                  <a:t>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89" y="5270637"/>
                <a:ext cx="6126481" cy="1477328"/>
              </a:xfrm>
              <a:prstGeom prst="rect">
                <a:avLst/>
              </a:prstGeom>
              <a:blipFill>
                <a:blip r:embed="rId3"/>
                <a:stretch>
                  <a:fillRect l="-896" t="-2479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23">
            <a:extLst>
              <a:ext uri="{FF2B5EF4-FFF2-40B4-BE49-F238E27FC236}">
                <a16:creationId xmlns:a16="http://schemas.microsoft.com/office/drawing/2014/main" id="{998A8CF4-AD8F-4911-8C1D-8CEB4CE50816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828800" cy="6587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latin typeface="+mn-lt"/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44192" y="148047"/>
                <a:ext cx="5120640" cy="6526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The area of all of the bars added up is equal to 256 so the area under the curve should be the same.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𝑘𝑥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=256</m:t>
                          </m:r>
                        </m:e>
                      </m:nary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=256</m:t>
                          </m:r>
                        </m:e>
                      </m:nary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b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512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92" y="148047"/>
                <a:ext cx="5120640" cy="6526530"/>
              </a:xfrm>
              <a:prstGeom prst="rect">
                <a:avLst/>
              </a:prstGeom>
              <a:blipFill>
                <a:blip r:embed="rId4"/>
                <a:stretch>
                  <a:fillRect l="-1071" t="-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704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A40B-3B3A-4533-8BBF-419C8563FAB7}"/>
              </a:ext>
            </a:extLst>
          </p:cNvPr>
          <p:cNvSpPr txBox="1">
            <a:spLocks/>
          </p:cNvSpPr>
          <p:nvPr/>
        </p:nvSpPr>
        <p:spPr>
          <a:xfrm>
            <a:off x="1" y="-12821"/>
            <a:ext cx="2586446" cy="6112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Questions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81" y="598434"/>
            <a:ext cx="5918160" cy="59711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2C6AF6-42A7-5701-CB33-6E00DD8B1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87" t="11600"/>
          <a:stretch/>
        </p:blipFill>
        <p:spPr>
          <a:xfrm>
            <a:off x="105167" y="607395"/>
            <a:ext cx="316514" cy="36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0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A40B-3B3A-4533-8BBF-419C8563FAB7}"/>
              </a:ext>
            </a:extLst>
          </p:cNvPr>
          <p:cNvSpPr txBox="1">
            <a:spLocks/>
          </p:cNvSpPr>
          <p:nvPr/>
        </p:nvSpPr>
        <p:spPr>
          <a:xfrm>
            <a:off x="1" y="-12821"/>
            <a:ext cx="2299854" cy="6112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Questions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14" y="598434"/>
            <a:ext cx="6609704" cy="6115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118" y="598434"/>
            <a:ext cx="5134868" cy="46978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52884-5861-4E12-8E57-4AFAC60AD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2" y="524544"/>
            <a:ext cx="216452" cy="34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89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A40B-3B3A-4533-8BBF-419C8563FAB7}"/>
              </a:ext>
            </a:extLst>
          </p:cNvPr>
          <p:cNvSpPr txBox="1">
            <a:spLocks/>
          </p:cNvSpPr>
          <p:nvPr/>
        </p:nvSpPr>
        <p:spPr>
          <a:xfrm>
            <a:off x="0" y="-12821"/>
            <a:ext cx="2455817" cy="6112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Answers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52" y="598434"/>
            <a:ext cx="7424194" cy="45078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AF1059-81E9-742B-7019-C735A7DD09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87" t="11600"/>
          <a:stretch/>
        </p:blipFill>
        <p:spPr>
          <a:xfrm>
            <a:off x="105167" y="607395"/>
            <a:ext cx="316514" cy="36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A40B-3B3A-4533-8BBF-419C8563FAB7}"/>
              </a:ext>
            </a:extLst>
          </p:cNvPr>
          <p:cNvSpPr txBox="1">
            <a:spLocks/>
          </p:cNvSpPr>
          <p:nvPr/>
        </p:nvSpPr>
        <p:spPr>
          <a:xfrm>
            <a:off x="0" y="-12821"/>
            <a:ext cx="2455817" cy="6112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Answers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14" y="598434"/>
            <a:ext cx="8139521" cy="4830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5DFF3F-ADC8-D324-1522-0435241B6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49" y="598434"/>
            <a:ext cx="216452" cy="34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30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2648</TotalTime>
  <Words>112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Berwick, Chris</dc:creator>
  <cp:lastModifiedBy>J Berwick (AST)</cp:lastModifiedBy>
  <cp:revision>91</cp:revision>
  <cp:lastPrinted>2025-02-27T15:38:33Z</cp:lastPrinted>
  <dcterms:created xsi:type="dcterms:W3CDTF">2020-02-18T11:11:17Z</dcterms:created>
  <dcterms:modified xsi:type="dcterms:W3CDTF">2026-04-11T21:56:15Z</dcterms:modified>
</cp:coreProperties>
</file>