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3"/>
  </p:notesMasterIdLst>
  <p:sldIdLst>
    <p:sldId id="802" r:id="rId3"/>
    <p:sldId id="324" r:id="rId4"/>
    <p:sldId id="318" r:id="rId5"/>
    <p:sldId id="319" r:id="rId6"/>
    <p:sldId id="803" r:id="rId7"/>
    <p:sldId id="301" r:id="rId8"/>
    <p:sldId id="312" r:id="rId9"/>
    <p:sldId id="806" r:id="rId10"/>
    <p:sldId id="256" r:id="rId11"/>
    <p:sldId id="259" r:id="rId12"/>
  </p:sldIdLst>
  <p:sldSz cx="12192000" cy="6858000"/>
  <p:notesSz cx="6786563" cy="99234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BFD50DF-5F2F-44A9-A2C7-B87F987904FC}" v="752" dt="2026-10-11T18:32:23.1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0538" autoAdjust="0"/>
  </p:normalViewPr>
  <p:slideViewPr>
    <p:cSldViewPr>
      <p:cViewPr varScale="1">
        <p:scale>
          <a:sx n="57" d="100"/>
          <a:sy n="57" d="100"/>
        </p:scale>
        <p:origin x="1016" y="3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customXml" Target="../customXml/item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Relationship Id="rId22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 Berwick (AST)" userId="9d17e596-8e0b-46f0-96e0-e9b513ea3edd" providerId="ADAL" clId="{2A01DC9D-CB82-4C6A-879B-A03DB1B4F6B1}"/>
    <pc:docChg chg="undo custSel addSld delSld modSld sldOrd">
      <pc:chgData name="J Berwick (AST)" userId="9d17e596-8e0b-46f0-96e0-e9b513ea3edd" providerId="ADAL" clId="{2A01DC9D-CB82-4C6A-879B-A03DB1B4F6B1}" dt="2026-10-11T18:43:46.969" v="2803" actId="2696"/>
      <pc:docMkLst>
        <pc:docMk/>
      </pc:docMkLst>
      <pc:sldChg chg="addSp delSp modSp add mod ord delAnim modAnim modShow">
        <pc:chgData name="J Berwick (AST)" userId="9d17e596-8e0b-46f0-96e0-e9b513ea3edd" providerId="ADAL" clId="{2A01DC9D-CB82-4C6A-879B-A03DB1B4F6B1}" dt="2026-10-11T18:06:03.144" v="1696" actId="729"/>
        <pc:sldMkLst>
          <pc:docMk/>
          <pc:sldMk cId="3870773853" sldId="256"/>
        </pc:sldMkLst>
        <pc:spChg chg="add del mod">
          <ac:chgData name="J Berwick (AST)" userId="9d17e596-8e0b-46f0-96e0-e9b513ea3edd" providerId="ADAL" clId="{2A01DC9D-CB82-4C6A-879B-A03DB1B4F6B1}" dt="2026-10-11T18:04:23.179" v="1661" actId="21"/>
          <ac:spMkLst>
            <pc:docMk/>
            <pc:sldMk cId="3870773853" sldId="256"/>
            <ac:spMk id="23" creationId="{638B764D-B2C8-D233-B27E-D8442F9583B4}"/>
          </ac:spMkLst>
        </pc:spChg>
        <pc:picChg chg="mod modCrop">
          <ac:chgData name="J Berwick (AST)" userId="9d17e596-8e0b-46f0-96e0-e9b513ea3edd" providerId="ADAL" clId="{2A01DC9D-CB82-4C6A-879B-A03DB1B4F6B1}" dt="2026-10-11T18:05:32.118" v="1684" actId="1076"/>
          <ac:picMkLst>
            <pc:docMk/>
            <pc:sldMk cId="3870773853" sldId="256"/>
            <ac:picMk id="7" creationId="{B507EE42-5541-DD29-3ECB-A1C8342EBDA0}"/>
          </ac:picMkLst>
        </pc:picChg>
      </pc:sldChg>
      <pc:sldChg chg="add del modNotesTx">
        <pc:chgData name="J Berwick (AST)" userId="9d17e596-8e0b-46f0-96e0-e9b513ea3edd" providerId="ADAL" clId="{2A01DC9D-CB82-4C6A-879B-A03DB1B4F6B1}" dt="2026-10-11T18:43:46.969" v="2803" actId="2696"/>
        <pc:sldMkLst>
          <pc:docMk/>
          <pc:sldMk cId="327164450" sldId="257"/>
        </pc:sldMkLst>
      </pc:sldChg>
      <pc:sldChg chg="add del">
        <pc:chgData name="J Berwick (AST)" userId="9d17e596-8e0b-46f0-96e0-e9b513ea3edd" providerId="ADAL" clId="{2A01DC9D-CB82-4C6A-879B-A03DB1B4F6B1}" dt="2026-10-11T18:08:47.053" v="1731" actId="2696"/>
        <pc:sldMkLst>
          <pc:docMk/>
          <pc:sldMk cId="2320068591" sldId="257"/>
        </pc:sldMkLst>
      </pc:sldChg>
      <pc:sldChg chg="delSp add del mod">
        <pc:chgData name="J Berwick (AST)" userId="9d17e596-8e0b-46f0-96e0-e9b513ea3edd" providerId="ADAL" clId="{2A01DC9D-CB82-4C6A-879B-A03DB1B4F6B1}" dt="2026-10-11T18:09:49.809" v="1751" actId="47"/>
        <pc:sldMkLst>
          <pc:docMk/>
          <pc:sldMk cId="1966471797" sldId="258"/>
        </pc:sldMkLst>
        <pc:picChg chg="del">
          <ac:chgData name="J Berwick (AST)" userId="9d17e596-8e0b-46f0-96e0-e9b513ea3edd" providerId="ADAL" clId="{2A01DC9D-CB82-4C6A-879B-A03DB1B4F6B1}" dt="2026-10-11T18:07:29.187" v="1725" actId="21"/>
          <ac:picMkLst>
            <pc:docMk/>
            <pc:sldMk cId="1966471797" sldId="258"/>
            <ac:picMk id="3" creationId="{99F64EBA-E1F6-AE41-AE4E-A487021609F2}"/>
          </ac:picMkLst>
        </pc:picChg>
      </pc:sldChg>
      <pc:sldChg chg="add mod ord modShow">
        <pc:chgData name="J Berwick (AST)" userId="9d17e596-8e0b-46f0-96e0-e9b513ea3edd" providerId="ADAL" clId="{2A01DC9D-CB82-4C6A-879B-A03DB1B4F6B1}" dt="2026-10-11T18:06:05.080" v="1697" actId="729"/>
        <pc:sldMkLst>
          <pc:docMk/>
          <pc:sldMk cId="3152167981" sldId="259"/>
        </pc:sldMkLst>
      </pc:sldChg>
      <pc:sldChg chg="add del">
        <pc:chgData name="J Berwick (AST)" userId="9d17e596-8e0b-46f0-96e0-e9b513ea3edd" providerId="ADAL" clId="{2A01DC9D-CB82-4C6A-879B-A03DB1B4F6B1}" dt="2026-10-11T18:08:47.053" v="1731" actId="2696"/>
        <pc:sldMkLst>
          <pc:docMk/>
          <pc:sldMk cId="435868631" sldId="260"/>
        </pc:sldMkLst>
      </pc:sldChg>
      <pc:sldChg chg="add del">
        <pc:chgData name="J Berwick (AST)" userId="9d17e596-8e0b-46f0-96e0-e9b513ea3edd" providerId="ADAL" clId="{2A01DC9D-CB82-4C6A-879B-A03DB1B4F6B1}" dt="2026-10-11T18:43:46.969" v="2803" actId="2696"/>
        <pc:sldMkLst>
          <pc:docMk/>
          <pc:sldMk cId="2963978947" sldId="260"/>
        </pc:sldMkLst>
      </pc:sldChg>
      <pc:sldChg chg="add del mod ord modShow">
        <pc:chgData name="J Berwick (AST)" userId="9d17e596-8e0b-46f0-96e0-e9b513ea3edd" providerId="ADAL" clId="{2A01DC9D-CB82-4C6A-879B-A03DB1B4F6B1}" dt="2026-10-11T18:19:00.113" v="2090" actId="47"/>
        <pc:sldMkLst>
          <pc:docMk/>
          <pc:sldMk cId="3027596830" sldId="261"/>
        </pc:sldMkLst>
      </pc:sldChg>
      <pc:sldChg chg="delSp add del mod">
        <pc:chgData name="J Berwick (AST)" userId="9d17e596-8e0b-46f0-96e0-e9b513ea3edd" providerId="ADAL" clId="{2A01DC9D-CB82-4C6A-879B-A03DB1B4F6B1}" dt="2026-10-11T18:29:39.650" v="2593" actId="47"/>
        <pc:sldMkLst>
          <pc:docMk/>
          <pc:sldMk cId="305327010" sldId="262"/>
        </pc:sldMkLst>
        <pc:picChg chg="del">
          <ac:chgData name="J Berwick (AST)" userId="9d17e596-8e0b-46f0-96e0-e9b513ea3edd" providerId="ADAL" clId="{2A01DC9D-CB82-4C6A-879B-A03DB1B4F6B1}" dt="2026-10-11T18:16:10.984" v="1827" actId="21"/>
          <ac:picMkLst>
            <pc:docMk/>
            <pc:sldMk cId="305327010" sldId="262"/>
            <ac:picMk id="3" creationId="{8A4E331A-D19E-492A-8FDA-A94C77892DD2}"/>
          </ac:picMkLst>
        </pc:picChg>
      </pc:sldChg>
      <pc:sldChg chg="delSp add del mod">
        <pc:chgData name="J Berwick (AST)" userId="9d17e596-8e0b-46f0-96e0-e9b513ea3edd" providerId="ADAL" clId="{2A01DC9D-CB82-4C6A-879B-A03DB1B4F6B1}" dt="2026-10-11T18:31:20.807" v="2681" actId="47"/>
        <pc:sldMkLst>
          <pc:docMk/>
          <pc:sldMk cId="126329321" sldId="263"/>
        </pc:sldMkLst>
        <pc:picChg chg="del">
          <ac:chgData name="J Berwick (AST)" userId="9d17e596-8e0b-46f0-96e0-e9b513ea3edd" providerId="ADAL" clId="{2A01DC9D-CB82-4C6A-879B-A03DB1B4F6B1}" dt="2026-10-11T18:30:08.011" v="2616" actId="21"/>
          <ac:picMkLst>
            <pc:docMk/>
            <pc:sldMk cId="126329321" sldId="263"/>
            <ac:picMk id="3" creationId="{7EC74635-34EF-B243-A773-00FEF74074EC}"/>
          </ac:picMkLst>
        </pc:picChg>
      </pc:sldChg>
      <pc:sldChg chg="delSp add del mod ord modShow">
        <pc:chgData name="J Berwick (AST)" userId="9d17e596-8e0b-46f0-96e0-e9b513ea3edd" providerId="ADAL" clId="{2A01DC9D-CB82-4C6A-879B-A03DB1B4F6B1}" dt="2026-10-11T18:33:00.869" v="2786" actId="47"/>
        <pc:sldMkLst>
          <pc:docMk/>
          <pc:sldMk cId="1944079613" sldId="264"/>
        </pc:sldMkLst>
        <pc:picChg chg="del">
          <ac:chgData name="J Berwick (AST)" userId="9d17e596-8e0b-46f0-96e0-e9b513ea3edd" providerId="ADAL" clId="{2A01DC9D-CB82-4C6A-879B-A03DB1B4F6B1}" dt="2026-10-11T18:32:09.951" v="2683" actId="21"/>
          <ac:picMkLst>
            <pc:docMk/>
            <pc:sldMk cId="1944079613" sldId="264"/>
            <ac:picMk id="3" creationId="{1C2B1C68-3CA4-62AC-1232-0810A2BD184F}"/>
          </ac:picMkLst>
        </pc:picChg>
        <pc:picChg chg="del">
          <ac:chgData name="J Berwick (AST)" userId="9d17e596-8e0b-46f0-96e0-e9b513ea3edd" providerId="ADAL" clId="{2A01DC9D-CB82-4C6A-879B-A03DB1B4F6B1}" dt="2026-10-11T18:32:59.480" v="2785" actId="21"/>
          <ac:picMkLst>
            <pc:docMk/>
            <pc:sldMk cId="1944079613" sldId="264"/>
            <ac:picMk id="5" creationId="{33C1A135-672A-68CB-90F1-B84D5F5FC9DE}"/>
          </ac:picMkLst>
        </pc:picChg>
      </pc:sldChg>
      <pc:sldChg chg="delSp modSp add del mod ord">
        <pc:chgData name="J Berwick (AST)" userId="9d17e596-8e0b-46f0-96e0-e9b513ea3edd" providerId="ADAL" clId="{2A01DC9D-CB82-4C6A-879B-A03DB1B4F6B1}" dt="2026-10-11T18:31:20.356" v="2680" actId="47"/>
        <pc:sldMkLst>
          <pc:docMk/>
          <pc:sldMk cId="1888217197" sldId="265"/>
        </pc:sldMkLst>
        <pc:picChg chg="del">
          <ac:chgData name="J Berwick (AST)" userId="9d17e596-8e0b-46f0-96e0-e9b513ea3edd" providerId="ADAL" clId="{2A01DC9D-CB82-4C6A-879B-A03DB1B4F6B1}" dt="2026-10-11T18:29:46.751" v="2594" actId="21"/>
          <ac:picMkLst>
            <pc:docMk/>
            <pc:sldMk cId="1888217197" sldId="265"/>
            <ac:picMk id="3" creationId="{C0495FFD-0BE9-CCF2-F9ED-EBC037FF610E}"/>
          </ac:picMkLst>
        </pc:picChg>
        <pc:picChg chg="mod">
          <ac:chgData name="J Berwick (AST)" userId="9d17e596-8e0b-46f0-96e0-e9b513ea3edd" providerId="ADAL" clId="{2A01DC9D-CB82-4C6A-879B-A03DB1B4F6B1}" dt="2026-10-11T18:30:36.505" v="2641" actId="14100"/>
          <ac:picMkLst>
            <pc:docMk/>
            <pc:sldMk cId="1888217197" sldId="265"/>
            <ac:picMk id="5" creationId="{9DB3BCAF-5976-4C08-7E1C-D07D63B7C583}"/>
          </ac:picMkLst>
        </pc:picChg>
      </pc:sldChg>
      <pc:sldChg chg="add del ord">
        <pc:chgData name="J Berwick (AST)" userId="9d17e596-8e0b-46f0-96e0-e9b513ea3edd" providerId="ADAL" clId="{2A01DC9D-CB82-4C6A-879B-A03DB1B4F6B1}" dt="2026-10-11T18:08:47.053" v="1731" actId="2696"/>
        <pc:sldMkLst>
          <pc:docMk/>
          <pc:sldMk cId="55798054" sldId="266"/>
        </pc:sldMkLst>
      </pc:sldChg>
      <pc:sldChg chg="add del">
        <pc:chgData name="J Berwick (AST)" userId="9d17e596-8e0b-46f0-96e0-e9b513ea3edd" providerId="ADAL" clId="{2A01DC9D-CB82-4C6A-879B-A03DB1B4F6B1}" dt="2026-10-11T18:43:46.969" v="2803" actId="2696"/>
        <pc:sldMkLst>
          <pc:docMk/>
          <pc:sldMk cId="1450171938" sldId="266"/>
        </pc:sldMkLst>
      </pc:sldChg>
      <pc:sldChg chg="addSp delSp modSp mod delAnim modAnim">
        <pc:chgData name="J Berwick (AST)" userId="9d17e596-8e0b-46f0-96e0-e9b513ea3edd" providerId="ADAL" clId="{2A01DC9D-CB82-4C6A-879B-A03DB1B4F6B1}" dt="2026-10-11T17:53:51.876" v="1406" actId="1076"/>
        <pc:sldMkLst>
          <pc:docMk/>
          <pc:sldMk cId="1133187819" sldId="301"/>
        </pc:sldMkLst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4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5" creationId="{20A6C421-0CDD-4002-9F33-C9B58058BD12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7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9" creationId="{00000000-0000-0000-0000-000000000000}"/>
          </ac:spMkLst>
        </pc:spChg>
        <pc:spChg chg="add mod">
          <ac:chgData name="J Berwick (AST)" userId="9d17e596-8e0b-46f0-96e0-e9b513ea3edd" providerId="ADAL" clId="{2A01DC9D-CB82-4C6A-879B-A03DB1B4F6B1}" dt="2026-10-11T17:36:59.856" v="756" actId="20577"/>
          <ac:spMkLst>
            <pc:docMk/>
            <pc:sldMk cId="1133187819" sldId="301"/>
            <ac:spMk id="11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12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11.629" v="705"/>
          <ac:spMkLst>
            <pc:docMk/>
            <pc:sldMk cId="1133187819" sldId="301"/>
            <ac:spMk id="15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11.629" v="705"/>
          <ac:spMkLst>
            <pc:docMk/>
            <pc:sldMk cId="1133187819" sldId="301"/>
            <ac:spMk id="16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11.629" v="705"/>
          <ac:spMkLst>
            <pc:docMk/>
            <pc:sldMk cId="1133187819" sldId="301"/>
            <ac:spMk id="17" creationId="{00000000-0000-0000-0000-000000000000}"/>
          </ac:spMkLst>
        </pc:spChg>
        <pc:spChg chg="del mod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1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2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3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4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5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26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27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29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30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31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32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33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11.629" v="705"/>
          <ac:spMkLst>
            <pc:docMk/>
            <pc:sldMk cId="1133187819" sldId="301"/>
            <ac:spMk id="34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53:51.876" v="1406" actId="1076"/>
          <ac:spMkLst>
            <pc:docMk/>
            <pc:sldMk cId="1133187819" sldId="301"/>
            <ac:spMk id="35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47.579" v="729" actId="20577"/>
          <ac:spMkLst>
            <pc:docMk/>
            <pc:sldMk cId="1133187819" sldId="301"/>
            <ac:spMk id="37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4:03.023" v="696" actId="21"/>
          <ac:spMkLst>
            <pc:docMk/>
            <pc:sldMk cId="1133187819" sldId="301"/>
            <ac:spMk id="38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11.629" v="705"/>
          <ac:spMkLst>
            <pc:docMk/>
            <pc:sldMk cId="1133187819" sldId="301"/>
            <ac:spMk id="39" creationId="{00000000-0000-0000-0000-000000000000}"/>
          </ac:spMkLst>
        </pc:spChg>
        <pc:spChg chg="del mod">
          <ac:chgData name="J Berwick (AST)" userId="9d17e596-8e0b-46f0-96e0-e9b513ea3edd" providerId="ADAL" clId="{2A01DC9D-CB82-4C6A-879B-A03DB1B4F6B1}" dt="2026-10-11T17:35:45.701" v="728" actId="478"/>
          <ac:spMkLst>
            <pc:docMk/>
            <pc:sldMk cId="1133187819" sldId="301"/>
            <ac:spMk id="40" creationId="{00000000-0000-0000-0000-000000000000}"/>
          </ac:spMkLst>
        </pc:spChg>
        <pc:spChg chg="del mod">
          <ac:chgData name="J Berwick (AST)" userId="9d17e596-8e0b-46f0-96e0-e9b513ea3edd" providerId="ADAL" clId="{2A01DC9D-CB82-4C6A-879B-A03DB1B4F6B1}" dt="2026-10-11T17:35:42.737" v="727" actId="478"/>
          <ac:spMkLst>
            <pc:docMk/>
            <pc:sldMk cId="1133187819" sldId="301"/>
            <ac:spMk id="41" creationId="{00000000-0000-0000-0000-000000000000}"/>
          </ac:spMkLst>
        </pc:spChg>
        <pc:spChg chg="add mod">
          <ac:chgData name="J Berwick (AST)" userId="9d17e596-8e0b-46f0-96e0-e9b513ea3edd" providerId="ADAL" clId="{2A01DC9D-CB82-4C6A-879B-A03DB1B4F6B1}" dt="2026-10-11T17:36:56.054" v="755" actId="1076"/>
          <ac:spMkLst>
            <pc:docMk/>
            <pc:sldMk cId="1133187819" sldId="301"/>
            <ac:spMk id="42" creationId="{00000000-0000-0000-0000-000000000000}"/>
          </ac:spMkLst>
        </pc:spChg>
        <pc:spChg chg="add del mod">
          <ac:chgData name="J Berwick (AST)" userId="9d17e596-8e0b-46f0-96e0-e9b513ea3edd" providerId="ADAL" clId="{2A01DC9D-CB82-4C6A-879B-A03DB1B4F6B1}" dt="2026-10-11T17:35:35.864" v="724" actId="478"/>
          <ac:spMkLst>
            <pc:docMk/>
            <pc:sldMk cId="1133187819" sldId="301"/>
            <ac:spMk id="43" creationId="{00000000-0000-0000-0000-000000000000}"/>
          </ac:spMkLst>
        </pc:spChg>
        <pc:spChg chg="add mod">
          <ac:chgData name="J Berwick (AST)" userId="9d17e596-8e0b-46f0-96e0-e9b513ea3edd" providerId="ADAL" clId="{2A01DC9D-CB82-4C6A-879B-A03DB1B4F6B1}" dt="2026-10-11T17:36:48.424" v="751" actId="164"/>
          <ac:spMkLst>
            <pc:docMk/>
            <pc:sldMk cId="1133187819" sldId="301"/>
            <ac:spMk id="45" creationId="{80BC4AC4-E31A-2B2F-D7B5-5DEB6A288558}"/>
          </ac:spMkLst>
        </pc:spChg>
        <pc:grpChg chg="mod">
          <ac:chgData name="J Berwick (AST)" userId="9d17e596-8e0b-46f0-96e0-e9b513ea3edd" providerId="ADAL" clId="{2A01DC9D-CB82-4C6A-879B-A03DB1B4F6B1}" dt="2026-10-11T17:36:48.424" v="751" actId="164"/>
          <ac:grpSpMkLst>
            <pc:docMk/>
            <pc:sldMk cId="1133187819" sldId="301"/>
            <ac:grpSpMk id="18" creationId="{00000000-0000-0000-0000-000000000000}"/>
          </ac:grpSpMkLst>
        </pc:grpChg>
        <pc:grpChg chg="add mod">
          <ac:chgData name="J Berwick (AST)" userId="9d17e596-8e0b-46f0-96e0-e9b513ea3edd" providerId="ADAL" clId="{2A01DC9D-CB82-4C6A-879B-A03DB1B4F6B1}" dt="2026-10-11T17:36:53.535" v="754" actId="1076"/>
          <ac:grpSpMkLst>
            <pc:docMk/>
            <pc:sldMk cId="1133187819" sldId="301"/>
            <ac:grpSpMk id="46" creationId="{3E9CEAA8-A8FD-8253-80F9-D38E895901E6}"/>
          </ac:grpSpMkLst>
        </pc:grpChg>
        <pc:picChg chg="add mod">
          <ac:chgData name="J Berwick (AST)" userId="9d17e596-8e0b-46f0-96e0-e9b513ea3edd" providerId="ADAL" clId="{2A01DC9D-CB82-4C6A-879B-A03DB1B4F6B1}" dt="2026-10-11T17:36:51.292" v="753" actId="1076"/>
          <ac:picMkLst>
            <pc:docMk/>
            <pc:sldMk cId="1133187819" sldId="301"/>
            <ac:picMk id="8" creationId="{055E1587-06F3-D510-1DF8-460DB4ED8077}"/>
          </ac:picMkLst>
        </pc:picChg>
        <pc:cxnChg chg="mod">
          <ac:chgData name="J Berwick (AST)" userId="9d17e596-8e0b-46f0-96e0-e9b513ea3edd" providerId="ADAL" clId="{2A01DC9D-CB82-4C6A-879B-A03DB1B4F6B1}" dt="2026-10-11T17:34:18.473" v="702" actId="14100"/>
          <ac:cxnSpMkLst>
            <pc:docMk/>
            <pc:sldMk cId="1133187819" sldId="301"/>
            <ac:cxnSpMk id="3" creationId="{00000000-0000-0000-0000-000000000000}"/>
          </ac:cxnSpMkLst>
        </pc:cxnChg>
        <pc:cxnChg chg="del">
          <ac:chgData name="J Berwick (AST)" userId="9d17e596-8e0b-46f0-96e0-e9b513ea3edd" providerId="ADAL" clId="{2A01DC9D-CB82-4C6A-879B-A03DB1B4F6B1}" dt="2026-10-11T17:34:03.023" v="696" actId="21"/>
          <ac:cxnSpMkLst>
            <pc:docMk/>
            <pc:sldMk cId="1133187819" sldId="301"/>
            <ac:cxnSpMk id="28" creationId="{00000000-0000-0000-0000-000000000000}"/>
          </ac:cxnSpMkLst>
        </pc:cxnChg>
      </pc:sldChg>
      <pc:sldChg chg="addSp delSp modSp mod delAnim modAnim">
        <pc:chgData name="J Berwick (AST)" userId="9d17e596-8e0b-46f0-96e0-e9b513ea3edd" providerId="ADAL" clId="{2A01DC9D-CB82-4C6A-879B-A03DB1B4F6B1}" dt="2026-10-11T18:02:40.185" v="1606"/>
        <pc:sldMkLst>
          <pc:docMk/>
          <pc:sldMk cId="3646445101" sldId="312"/>
        </pc:sldMkLst>
        <pc:spChg chg="add mod">
          <ac:chgData name="J Berwick (AST)" userId="9d17e596-8e0b-46f0-96e0-e9b513ea3edd" providerId="ADAL" clId="{2A01DC9D-CB82-4C6A-879B-A03DB1B4F6B1}" dt="2026-10-11T17:54:21.105" v="1427" actId="14100"/>
          <ac:spMkLst>
            <pc:docMk/>
            <pc:sldMk cId="3646445101" sldId="312"/>
            <ac:spMk id="3" creationId="{2F9E0E9A-F1FF-141F-115A-5C3D67214B22}"/>
          </ac:spMkLst>
        </pc:spChg>
        <pc:spChg chg="add del mod">
          <ac:chgData name="J Berwick (AST)" userId="9d17e596-8e0b-46f0-96e0-e9b513ea3edd" providerId="ADAL" clId="{2A01DC9D-CB82-4C6A-879B-A03DB1B4F6B1}" dt="2026-10-11T17:42:48.034" v="829" actId="478"/>
          <ac:spMkLst>
            <pc:docMk/>
            <pc:sldMk cId="3646445101" sldId="312"/>
            <ac:spMk id="4" creationId="{13B45E94-5B3C-4CB2-3E25-224FB983E922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8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9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11" creationId="{7C3EA522-5E38-4051-9B5A-CCF9E8AFCF0C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12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13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8:02:23.377" v="1592" actId="1038"/>
          <ac:spMkLst>
            <pc:docMk/>
            <pc:sldMk cId="3646445101" sldId="312"/>
            <ac:spMk id="15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9:16.390" v="765" actId="1076"/>
          <ac:spMkLst>
            <pc:docMk/>
            <pc:sldMk cId="3646445101" sldId="312"/>
            <ac:spMk id="16" creationId="{E2C51AEF-C6D2-46D7-A140-6D1F495341E4}"/>
          </ac:spMkLst>
        </pc:spChg>
        <pc:spChg chg="add del mod">
          <ac:chgData name="J Berwick (AST)" userId="9d17e596-8e0b-46f0-96e0-e9b513ea3edd" providerId="ADAL" clId="{2A01DC9D-CB82-4C6A-879B-A03DB1B4F6B1}" dt="2026-10-11T18:01:22.484" v="1474" actId="478"/>
          <ac:spMkLst>
            <pc:docMk/>
            <pc:sldMk cId="3646445101" sldId="312"/>
            <ac:spMk id="18" creationId="{047B753D-72A7-8A6F-4F2F-74E57ED09A73}"/>
          </ac:spMkLst>
        </pc:spChg>
        <pc:spChg chg="add mod">
          <ac:chgData name="J Berwick (AST)" userId="9d17e596-8e0b-46f0-96e0-e9b513ea3edd" providerId="ADAL" clId="{2A01DC9D-CB82-4C6A-879B-A03DB1B4F6B1}" dt="2026-10-11T17:54:06.380" v="1410" actId="14100"/>
          <ac:spMkLst>
            <pc:docMk/>
            <pc:sldMk cId="3646445101" sldId="312"/>
            <ac:spMk id="19" creationId="{5E770764-82A2-DCE4-3CF8-64B617DA6352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26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27" creationId="{00000000-0000-0000-0000-000000000000}"/>
          </ac:spMkLst>
        </pc:spChg>
        <pc:spChg chg="add mod">
          <ac:chgData name="J Berwick (AST)" userId="9d17e596-8e0b-46f0-96e0-e9b513ea3edd" providerId="ADAL" clId="{2A01DC9D-CB82-4C6A-879B-A03DB1B4F6B1}" dt="2026-10-11T18:02:30.840" v="1593" actId="1076"/>
          <ac:spMkLst>
            <pc:docMk/>
            <pc:sldMk cId="3646445101" sldId="312"/>
            <ac:spMk id="28" creationId="{4AEF5EA0-6CA9-D551-8968-7DF60C287A91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31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32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9:11.435" v="764" actId="478"/>
          <ac:spMkLst>
            <pc:docMk/>
            <pc:sldMk cId="3646445101" sldId="312"/>
            <ac:spMk id="36" creationId="{00000000-0000-0000-0000-000000000000}"/>
          </ac:spMkLst>
        </pc:spChg>
        <pc:spChg chg="add mod">
          <ac:chgData name="J Berwick (AST)" userId="9d17e596-8e0b-46f0-96e0-e9b513ea3edd" providerId="ADAL" clId="{2A01DC9D-CB82-4C6A-879B-A03DB1B4F6B1}" dt="2026-10-11T17:54:26.394" v="1428" actId="1076"/>
          <ac:spMkLst>
            <pc:docMk/>
            <pc:sldMk cId="3646445101" sldId="312"/>
            <ac:spMk id="42" creationId="{00000000-0000-0000-0000-000000000000}"/>
          </ac:spMkLst>
        </pc:spChg>
        <pc:picChg chg="add mod">
          <ac:chgData name="J Berwick (AST)" userId="9d17e596-8e0b-46f0-96e0-e9b513ea3edd" providerId="ADAL" clId="{2A01DC9D-CB82-4C6A-879B-A03DB1B4F6B1}" dt="2026-10-11T18:02:09.275" v="1591" actId="14100"/>
          <ac:picMkLst>
            <pc:docMk/>
            <pc:sldMk cId="3646445101" sldId="312"/>
            <ac:picMk id="21" creationId="{8EAE2872-D548-EAAA-F4CD-8D261A2E7E1E}"/>
          </ac:picMkLst>
        </pc:picChg>
      </pc:sldChg>
      <pc:sldChg chg="add del">
        <pc:chgData name="J Berwick (AST)" userId="9d17e596-8e0b-46f0-96e0-e9b513ea3edd" providerId="ADAL" clId="{2A01DC9D-CB82-4C6A-879B-A03DB1B4F6B1}" dt="2026-10-11T18:15:56.086" v="1825" actId="2696"/>
        <pc:sldMkLst>
          <pc:docMk/>
          <pc:sldMk cId="2848252267" sldId="314"/>
        </pc:sldMkLst>
      </pc:sldChg>
      <pc:sldChg chg="delSp modSp del mod delAnim">
        <pc:chgData name="J Berwick (AST)" userId="9d17e596-8e0b-46f0-96e0-e9b513ea3edd" providerId="ADAL" clId="{2A01DC9D-CB82-4C6A-879B-A03DB1B4F6B1}" dt="2026-10-11T17:58:51.455" v="1450" actId="2696"/>
        <pc:sldMkLst>
          <pc:docMk/>
          <pc:sldMk cId="3999900558" sldId="314"/>
        </pc:sldMkLst>
        <pc:spChg chg="del">
          <ac:chgData name="J Berwick (AST)" userId="9d17e596-8e0b-46f0-96e0-e9b513ea3edd" providerId="ADAL" clId="{2A01DC9D-CB82-4C6A-879B-A03DB1B4F6B1}" dt="2026-10-11T17:35:07.561" v="704" actId="21"/>
          <ac:spMkLst>
            <pc:docMk/>
            <pc:sldMk cId="3999900558" sldId="314"/>
            <ac:spMk id="3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5:07.561" v="704" actId="21"/>
          <ac:spMkLst>
            <pc:docMk/>
            <pc:sldMk cId="3999900558" sldId="314"/>
            <ac:spMk id="4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35:07.561" v="704" actId="21"/>
          <ac:spMkLst>
            <pc:docMk/>
            <pc:sldMk cId="3999900558" sldId="314"/>
            <ac:spMk id="5" creationId="{00000000-0000-0000-0000-000000000000}"/>
          </ac:spMkLst>
        </pc:spChg>
        <pc:spChg chg="del mod">
          <ac:chgData name="J Berwick (AST)" userId="9d17e596-8e0b-46f0-96e0-e9b513ea3edd" providerId="ADAL" clId="{2A01DC9D-CB82-4C6A-879B-A03DB1B4F6B1}" dt="2026-10-11T17:38:54.595" v="760"/>
          <ac:spMkLst>
            <pc:docMk/>
            <pc:sldMk cId="3999900558" sldId="314"/>
            <ac:spMk id="17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7:41:31.886" v="782" actId="21"/>
          <ac:spMkLst>
            <pc:docMk/>
            <pc:sldMk cId="3999900558" sldId="314"/>
            <ac:spMk id="42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7:35:01.958" v="703" actId="1076"/>
          <ac:spMkLst>
            <pc:docMk/>
            <pc:sldMk cId="3999900558" sldId="314"/>
            <ac:spMk id="52" creationId="{00000000-0000-0000-0000-000000000000}"/>
          </ac:spMkLst>
        </pc:spChg>
        <pc:grpChg chg="del">
          <ac:chgData name="J Berwick (AST)" userId="9d17e596-8e0b-46f0-96e0-e9b513ea3edd" providerId="ADAL" clId="{2A01DC9D-CB82-4C6A-879B-A03DB1B4F6B1}" dt="2026-10-11T17:35:07.561" v="704" actId="21"/>
          <ac:grpSpMkLst>
            <pc:docMk/>
            <pc:sldMk cId="3999900558" sldId="314"/>
            <ac:grpSpMk id="18" creationId="{00000000-0000-0000-0000-000000000000}"/>
          </ac:grpSpMkLst>
        </pc:grpChg>
      </pc:sldChg>
      <pc:sldChg chg="delSp modSp add del mod del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4063452085" sldId="314"/>
        </pc:sldMkLst>
        <pc:spChg chg="del">
          <ac:chgData name="J Berwick (AST)" userId="9d17e596-8e0b-46f0-96e0-e9b513ea3edd" providerId="ADAL" clId="{2A01DC9D-CB82-4C6A-879B-A03DB1B4F6B1}" dt="2026-10-11T18:29:07.330" v="2588" actId="478"/>
          <ac:spMkLst>
            <pc:docMk/>
            <pc:sldMk cId="4063452085" sldId="314"/>
            <ac:spMk id="23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8:29:07.330" v="2588" actId="478"/>
          <ac:spMkLst>
            <pc:docMk/>
            <pc:sldMk cId="4063452085" sldId="314"/>
            <ac:spMk id="32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8:29:07.330" v="2588" actId="478"/>
          <ac:spMkLst>
            <pc:docMk/>
            <pc:sldMk cId="4063452085" sldId="314"/>
            <ac:spMk id="40" creationId="{00000000-0000-0000-0000-000000000000}"/>
          </ac:spMkLst>
        </pc:spChg>
        <pc:spChg chg="mod">
          <ac:chgData name="J Berwick (AST)" userId="9d17e596-8e0b-46f0-96e0-e9b513ea3edd" providerId="ADAL" clId="{2A01DC9D-CB82-4C6A-879B-A03DB1B4F6B1}" dt="2026-10-11T18:29:10.473" v="2590" actId="1076"/>
          <ac:spMkLst>
            <pc:docMk/>
            <pc:sldMk cId="4063452085" sldId="314"/>
            <ac:spMk id="52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8:29:07.330" v="2588" actId="478"/>
          <ac:spMkLst>
            <pc:docMk/>
            <pc:sldMk cId="4063452085" sldId="314"/>
            <ac:spMk id="53" creationId="{00000000-0000-0000-0000-000000000000}"/>
          </ac:spMkLst>
        </pc:spChg>
        <pc:spChg chg="del">
          <ac:chgData name="J Berwick (AST)" userId="9d17e596-8e0b-46f0-96e0-e9b513ea3edd" providerId="ADAL" clId="{2A01DC9D-CB82-4C6A-879B-A03DB1B4F6B1}" dt="2026-10-11T18:29:08.355" v="2589" actId="478"/>
          <ac:spMkLst>
            <pc:docMk/>
            <pc:sldMk cId="4063452085" sldId="314"/>
            <ac:spMk id="55" creationId="{00000000-0000-0000-0000-000000000000}"/>
          </ac:spMkLst>
        </pc:spChg>
        <pc:grpChg chg="del">
          <ac:chgData name="J Berwick (AST)" userId="9d17e596-8e0b-46f0-96e0-e9b513ea3edd" providerId="ADAL" clId="{2A01DC9D-CB82-4C6A-879B-A03DB1B4F6B1}" dt="2026-10-11T18:29:07.330" v="2588" actId="478"/>
          <ac:grpSpMkLst>
            <pc:docMk/>
            <pc:sldMk cId="4063452085" sldId="314"/>
            <ac:grpSpMk id="25" creationId="{00000000-0000-0000-0000-000000000000}"/>
          </ac:grpSpMkLst>
        </pc:grpChg>
        <pc:cxnChg chg="del">
          <ac:chgData name="J Berwick (AST)" userId="9d17e596-8e0b-46f0-96e0-e9b513ea3edd" providerId="ADAL" clId="{2A01DC9D-CB82-4C6A-879B-A03DB1B4F6B1}" dt="2026-10-11T18:29:07.330" v="2588" actId="478"/>
          <ac:cxnSpMkLst>
            <pc:docMk/>
            <pc:sldMk cId="4063452085" sldId="314"/>
            <ac:cxnSpMk id="41" creationId="{00000000-0000-0000-0000-000000000000}"/>
          </ac:cxnSpMkLst>
        </pc:cxnChg>
      </pc:sldChg>
      <pc:sldChg chg="add del">
        <pc:chgData name="J Berwick (AST)" userId="9d17e596-8e0b-46f0-96e0-e9b513ea3edd" providerId="ADAL" clId="{2A01DC9D-CB82-4C6A-879B-A03DB1B4F6B1}" dt="2026-10-11T18:43:46.969" v="2803" actId="2696"/>
        <pc:sldMkLst>
          <pc:docMk/>
          <pc:sldMk cId="1419467945" sldId="316"/>
        </pc:sldMkLst>
      </pc:sldChg>
      <pc:sldChg chg="del ord">
        <pc:chgData name="J Berwick (AST)" userId="9d17e596-8e0b-46f0-96e0-e9b513ea3edd" providerId="ADAL" clId="{2A01DC9D-CB82-4C6A-879B-A03DB1B4F6B1}" dt="2026-10-11T18:15:56.086" v="1825" actId="2696"/>
        <pc:sldMkLst>
          <pc:docMk/>
          <pc:sldMk cId="2227125173" sldId="316"/>
        </pc:sldMkLst>
      </pc:sldChg>
      <pc:sldChg chg="del ord">
        <pc:chgData name="J Berwick (AST)" userId="9d17e596-8e0b-46f0-96e0-e9b513ea3edd" providerId="ADAL" clId="{2A01DC9D-CB82-4C6A-879B-A03DB1B4F6B1}" dt="2026-10-11T18:29:13.794" v="2591" actId="2696"/>
        <pc:sldMkLst>
          <pc:docMk/>
          <pc:sldMk cId="109106705" sldId="317"/>
        </pc:sldMkLst>
      </pc:sldChg>
      <pc:sldChg chg="add del">
        <pc:chgData name="J Berwick (AST)" userId="9d17e596-8e0b-46f0-96e0-e9b513ea3edd" providerId="ADAL" clId="{2A01DC9D-CB82-4C6A-879B-A03DB1B4F6B1}" dt="2026-10-11T18:43:46.969" v="2803" actId="2696"/>
        <pc:sldMkLst>
          <pc:docMk/>
          <pc:sldMk cId="210523673" sldId="317"/>
        </pc:sldMkLst>
      </pc:sldChg>
      <pc:sldChg chg="modSp mod">
        <pc:chgData name="J Berwick (AST)" userId="9d17e596-8e0b-46f0-96e0-e9b513ea3edd" providerId="ADAL" clId="{2A01DC9D-CB82-4C6A-879B-A03DB1B4F6B1}" dt="2026-10-11T17:32:04.583" v="676" actId="1076"/>
        <pc:sldMkLst>
          <pc:docMk/>
          <pc:sldMk cId="820537665" sldId="318"/>
        </pc:sldMkLst>
        <pc:spChg chg="mod">
          <ac:chgData name="J Berwick (AST)" userId="9d17e596-8e0b-46f0-96e0-e9b513ea3edd" providerId="ADAL" clId="{2A01DC9D-CB82-4C6A-879B-A03DB1B4F6B1}" dt="2026-10-11T17:32:04.583" v="676" actId="1076"/>
          <ac:spMkLst>
            <pc:docMk/>
            <pc:sldMk cId="820537665" sldId="318"/>
            <ac:spMk id="26" creationId="{00000000-0000-0000-0000-000000000000}"/>
          </ac:spMkLst>
        </pc:spChg>
      </pc:sldChg>
      <pc:sldChg chg="modSp mod">
        <pc:chgData name="J Berwick (AST)" userId="9d17e596-8e0b-46f0-96e0-e9b513ea3edd" providerId="ADAL" clId="{2A01DC9D-CB82-4C6A-879B-A03DB1B4F6B1}" dt="2026-10-11T17:32:20.480" v="690" actId="14100"/>
        <pc:sldMkLst>
          <pc:docMk/>
          <pc:sldMk cId="3597558281" sldId="319"/>
        </pc:sldMkLst>
        <pc:spChg chg="mod">
          <ac:chgData name="J Berwick (AST)" userId="9d17e596-8e0b-46f0-96e0-e9b513ea3edd" providerId="ADAL" clId="{2A01DC9D-CB82-4C6A-879B-A03DB1B4F6B1}" dt="2026-10-11T17:32:20.480" v="690" actId="14100"/>
          <ac:spMkLst>
            <pc:docMk/>
            <pc:sldMk cId="3597558281" sldId="319"/>
            <ac:spMk id="8" creationId="{00000000-0000-0000-0000-000000000000}"/>
          </ac:spMkLst>
        </pc:spChg>
      </pc:sldChg>
      <pc:sldChg chg="delSp add del mod">
        <pc:chgData name="J Berwick (AST)" userId="9d17e596-8e0b-46f0-96e0-e9b513ea3edd" providerId="ADAL" clId="{2A01DC9D-CB82-4C6A-879B-A03DB1B4F6B1}" dt="2026-10-11T17:21:40.565" v="8" actId="47"/>
        <pc:sldMkLst>
          <pc:docMk/>
          <pc:sldMk cId="2802676618" sldId="321"/>
        </pc:sldMkLst>
        <pc:picChg chg="del">
          <ac:chgData name="J Berwick (AST)" userId="9d17e596-8e0b-46f0-96e0-e9b513ea3edd" providerId="ADAL" clId="{2A01DC9D-CB82-4C6A-879B-A03DB1B4F6B1}" dt="2026-10-11T17:21:21.234" v="5" actId="478"/>
          <ac:picMkLst>
            <pc:docMk/>
            <pc:sldMk cId="2802676618" sldId="321"/>
            <ac:picMk id="2" creationId="{00000000-0000-0000-0000-000000000000}"/>
          </ac:picMkLst>
        </pc:picChg>
      </pc:sldChg>
      <pc:sldChg chg="del">
        <pc:chgData name="J Berwick (AST)" userId="9d17e596-8e0b-46f0-96e0-e9b513ea3edd" providerId="ADAL" clId="{2A01DC9D-CB82-4C6A-879B-A03DB1B4F6B1}" dt="2026-10-11T17:32:37.816" v="691" actId="47"/>
        <pc:sldMkLst>
          <pc:docMk/>
          <pc:sldMk cId="1374895273" sldId="322"/>
        </pc:sldMkLst>
      </pc:sldChg>
      <pc:sldChg chg="del">
        <pc:chgData name="J Berwick (AST)" userId="9d17e596-8e0b-46f0-96e0-e9b513ea3edd" providerId="ADAL" clId="{2A01DC9D-CB82-4C6A-879B-A03DB1B4F6B1}" dt="2026-10-11T17:32:38.697" v="692" actId="47"/>
        <pc:sldMkLst>
          <pc:docMk/>
          <pc:sldMk cId="162083691" sldId="323"/>
        </pc:sldMkLst>
      </pc:sldChg>
      <pc:sldChg chg="delSp add del mod">
        <pc:chgData name="J Berwick (AST)" userId="9d17e596-8e0b-46f0-96e0-e9b513ea3edd" providerId="ADAL" clId="{2A01DC9D-CB82-4C6A-879B-A03DB1B4F6B1}" dt="2026-10-11T17:21:22.397" v="6" actId="478"/>
        <pc:sldMkLst>
          <pc:docMk/>
          <pc:sldMk cId="467460221" sldId="324"/>
        </pc:sldMkLst>
        <pc:picChg chg="del">
          <ac:chgData name="J Berwick (AST)" userId="9d17e596-8e0b-46f0-96e0-e9b513ea3edd" providerId="ADAL" clId="{2A01DC9D-CB82-4C6A-879B-A03DB1B4F6B1}" dt="2026-10-11T17:21:22.397" v="6" actId="478"/>
          <ac:picMkLst>
            <pc:docMk/>
            <pc:sldMk cId="467460221" sldId="324"/>
            <ac:picMk id="2" creationId="{00000000-0000-0000-0000-000000000000}"/>
          </ac:picMkLst>
        </pc:picChg>
      </pc:sldChg>
      <pc:sldChg chg="delSp add mod">
        <pc:chgData name="J Berwick (AST)" userId="9d17e596-8e0b-46f0-96e0-e9b513ea3edd" providerId="ADAL" clId="{2A01DC9D-CB82-4C6A-879B-A03DB1B4F6B1}" dt="2026-10-11T17:21:41.209" v="9" actId="478"/>
        <pc:sldMkLst>
          <pc:docMk/>
          <pc:sldMk cId="1410879337" sldId="802"/>
        </pc:sldMkLst>
        <pc:picChg chg="del">
          <ac:chgData name="J Berwick (AST)" userId="9d17e596-8e0b-46f0-96e0-e9b513ea3edd" providerId="ADAL" clId="{2A01DC9D-CB82-4C6A-879B-A03DB1B4F6B1}" dt="2026-10-11T17:21:41.209" v="9" actId="478"/>
          <ac:picMkLst>
            <pc:docMk/>
            <pc:sldMk cId="1410879337" sldId="802"/>
            <ac:picMk id="11" creationId="{0B451F5C-AE2D-CE3D-DD89-A71B8F3CB96F}"/>
          </ac:picMkLst>
        </pc:picChg>
      </pc:sldChg>
      <pc:sldChg chg="addSp modSp new mod modAnim">
        <pc:chgData name="J Berwick (AST)" userId="9d17e596-8e0b-46f0-96e0-e9b513ea3edd" providerId="ADAL" clId="{2A01DC9D-CB82-4C6A-879B-A03DB1B4F6B1}" dt="2026-10-11T17:31:58.197" v="675"/>
        <pc:sldMkLst>
          <pc:docMk/>
          <pc:sldMk cId="2028959561" sldId="803"/>
        </pc:sldMkLst>
        <pc:spChg chg="mod">
          <ac:chgData name="J Berwick (AST)" userId="9d17e596-8e0b-46f0-96e0-e9b513ea3edd" providerId="ADAL" clId="{2A01DC9D-CB82-4C6A-879B-A03DB1B4F6B1}" dt="2026-10-11T17:26:10.394" v="44" actId="14100"/>
          <ac:spMkLst>
            <pc:docMk/>
            <pc:sldMk cId="2028959561" sldId="803"/>
            <ac:spMk id="2" creationId="{9899C1B9-99E7-E7C7-5177-7E3BDF11031F}"/>
          </ac:spMkLst>
        </pc:spChg>
        <pc:spChg chg="add mod">
          <ac:chgData name="J Berwick (AST)" userId="9d17e596-8e0b-46f0-96e0-e9b513ea3edd" providerId="ADAL" clId="{2A01DC9D-CB82-4C6A-879B-A03DB1B4F6B1}" dt="2026-10-11T17:26:15.827" v="46" actId="1076"/>
          <ac:spMkLst>
            <pc:docMk/>
            <pc:sldMk cId="2028959561" sldId="803"/>
            <ac:spMk id="3" creationId="{F8078EC6-FFF2-25DF-DD45-B21D56B495C3}"/>
          </ac:spMkLst>
        </pc:spChg>
        <pc:spChg chg="add mod">
          <ac:chgData name="J Berwick (AST)" userId="9d17e596-8e0b-46f0-96e0-e9b513ea3edd" providerId="ADAL" clId="{2A01DC9D-CB82-4C6A-879B-A03DB1B4F6B1}" dt="2026-10-11T17:30:33.549" v="655" actId="1076"/>
          <ac:spMkLst>
            <pc:docMk/>
            <pc:sldMk cId="2028959561" sldId="803"/>
            <ac:spMk id="6" creationId="{812A5236-51BE-7A1D-4A59-80A7EB33B200}"/>
          </ac:spMkLst>
        </pc:spChg>
        <pc:spChg chg="add mod">
          <ac:chgData name="J Berwick (AST)" userId="9d17e596-8e0b-46f0-96e0-e9b513ea3edd" providerId="ADAL" clId="{2A01DC9D-CB82-4C6A-879B-A03DB1B4F6B1}" dt="2026-10-11T17:26:15.827" v="46" actId="1076"/>
          <ac:spMkLst>
            <pc:docMk/>
            <pc:sldMk cId="2028959561" sldId="803"/>
            <ac:spMk id="7" creationId="{44B0EB86-2904-2709-6A86-C7F9C27AB435}"/>
          </ac:spMkLst>
        </pc:spChg>
        <pc:spChg chg="add mod">
          <ac:chgData name="J Berwick (AST)" userId="9d17e596-8e0b-46f0-96e0-e9b513ea3edd" providerId="ADAL" clId="{2A01DC9D-CB82-4C6A-879B-A03DB1B4F6B1}" dt="2026-10-11T17:26:21.760" v="50" actId="20577"/>
          <ac:spMkLst>
            <pc:docMk/>
            <pc:sldMk cId="2028959561" sldId="803"/>
            <ac:spMk id="8" creationId="{A3252E49-4830-4029-700E-E1F62C883096}"/>
          </ac:spMkLst>
        </pc:spChg>
        <pc:spChg chg="add mod">
          <ac:chgData name="J Berwick (AST)" userId="9d17e596-8e0b-46f0-96e0-e9b513ea3edd" providerId="ADAL" clId="{2A01DC9D-CB82-4C6A-879B-A03DB1B4F6B1}" dt="2026-10-11T17:26:39.722" v="61" actId="1076"/>
          <ac:spMkLst>
            <pc:docMk/>
            <pc:sldMk cId="2028959561" sldId="803"/>
            <ac:spMk id="9" creationId="{F2AB8AE1-9F43-421C-14EE-CBFA1314EBA5}"/>
          </ac:spMkLst>
        </pc:spChg>
        <pc:spChg chg="add mod">
          <ac:chgData name="J Berwick (AST)" userId="9d17e596-8e0b-46f0-96e0-e9b513ea3edd" providerId="ADAL" clId="{2A01DC9D-CB82-4C6A-879B-A03DB1B4F6B1}" dt="2026-10-11T17:26:56.993" v="69" actId="20577"/>
          <ac:spMkLst>
            <pc:docMk/>
            <pc:sldMk cId="2028959561" sldId="803"/>
            <ac:spMk id="10" creationId="{EA1BA878-2CC5-3068-3740-9B46488C80AD}"/>
          </ac:spMkLst>
        </pc:spChg>
        <pc:spChg chg="add mod">
          <ac:chgData name="J Berwick (AST)" userId="9d17e596-8e0b-46f0-96e0-e9b513ea3edd" providerId="ADAL" clId="{2A01DC9D-CB82-4C6A-879B-A03DB1B4F6B1}" dt="2026-10-11T17:26:31.088" v="56" actId="1076"/>
          <ac:spMkLst>
            <pc:docMk/>
            <pc:sldMk cId="2028959561" sldId="803"/>
            <ac:spMk id="11" creationId="{FBC0FFC5-5371-0861-6D71-809F9BF39F9B}"/>
          </ac:spMkLst>
        </pc:spChg>
        <pc:spChg chg="add mod">
          <ac:chgData name="J Berwick (AST)" userId="9d17e596-8e0b-46f0-96e0-e9b513ea3edd" providerId="ADAL" clId="{2A01DC9D-CB82-4C6A-879B-A03DB1B4F6B1}" dt="2026-10-11T17:26:15.827" v="46" actId="1076"/>
          <ac:spMkLst>
            <pc:docMk/>
            <pc:sldMk cId="2028959561" sldId="803"/>
            <ac:spMk id="12" creationId="{6B1F9679-52EF-4C67-3382-B86B716E3AB5}"/>
          </ac:spMkLst>
        </pc:spChg>
        <pc:spChg chg="add mod">
          <ac:chgData name="J Berwick (AST)" userId="9d17e596-8e0b-46f0-96e0-e9b513ea3edd" providerId="ADAL" clId="{2A01DC9D-CB82-4C6A-879B-A03DB1B4F6B1}" dt="2026-10-11T17:26:47.049" v="65" actId="1076"/>
          <ac:spMkLst>
            <pc:docMk/>
            <pc:sldMk cId="2028959561" sldId="803"/>
            <ac:spMk id="14" creationId="{672ECDA7-5405-BF21-330E-29859E728708}"/>
          </ac:spMkLst>
        </pc:spChg>
        <pc:spChg chg="add mod">
          <ac:chgData name="J Berwick (AST)" userId="9d17e596-8e0b-46f0-96e0-e9b513ea3edd" providerId="ADAL" clId="{2A01DC9D-CB82-4C6A-879B-A03DB1B4F6B1}" dt="2026-10-11T17:31:53.919" v="674" actId="27107"/>
          <ac:spMkLst>
            <pc:docMk/>
            <pc:sldMk cId="2028959561" sldId="803"/>
            <ac:spMk id="16" creationId="{9E78CBCF-3035-035A-780F-19122B135FF9}"/>
          </ac:spMkLst>
        </pc:spChg>
        <pc:cxnChg chg="mod">
          <ac:chgData name="J Berwick (AST)" userId="9d17e596-8e0b-46f0-96e0-e9b513ea3edd" providerId="ADAL" clId="{2A01DC9D-CB82-4C6A-879B-A03DB1B4F6B1}" dt="2026-10-11T17:30:31.159" v="654" actId="14100"/>
          <ac:cxnSpMkLst>
            <pc:docMk/>
            <pc:sldMk cId="2028959561" sldId="803"/>
            <ac:cxnSpMk id="4" creationId="{1297C1A5-F18B-7882-3255-AC6BBD819461}"/>
          </ac:cxnSpMkLst>
        </pc:cxnChg>
        <pc:cxnChg chg="add mod">
          <ac:chgData name="J Berwick (AST)" userId="9d17e596-8e0b-46f0-96e0-e9b513ea3edd" providerId="ADAL" clId="{2A01DC9D-CB82-4C6A-879B-A03DB1B4F6B1}" dt="2026-10-11T17:30:37.847" v="656" actId="14100"/>
          <ac:cxnSpMkLst>
            <pc:docMk/>
            <pc:sldMk cId="2028959561" sldId="803"/>
            <ac:cxnSpMk id="13" creationId="{96BDA949-8628-1FFA-BCED-140C3F5A0EB3}"/>
          </ac:cxnSpMkLst>
        </pc:cxnChg>
      </pc:sldChg>
      <pc:sldChg chg="addSp delSp modSp add del mod delAnim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3317422110" sldId="804"/>
        </pc:sldMkLst>
        <pc:spChg chg="add mod">
          <ac:chgData name="J Berwick (AST)" userId="9d17e596-8e0b-46f0-96e0-e9b513ea3edd" providerId="ADAL" clId="{2A01DC9D-CB82-4C6A-879B-A03DB1B4F6B1}" dt="2026-10-11T18:18:32.787" v="2083" actId="1076"/>
          <ac:spMkLst>
            <pc:docMk/>
            <pc:sldMk cId="3317422110" sldId="804"/>
            <ac:spMk id="4" creationId="{71348FDE-6783-A55E-4FB4-2EC6747E7D2A}"/>
          </ac:spMkLst>
        </pc:spChg>
        <pc:spChg chg="del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7" creationId="{568DB340-729F-3A70-A740-9238AC6BD293}"/>
          </ac:spMkLst>
        </pc:spChg>
        <pc:spChg chg="del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8" creationId="{C0DD17AA-6555-03A3-9182-194B3EC31527}"/>
          </ac:spMkLst>
        </pc:spChg>
        <pc:spChg chg="del mod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9" creationId="{D6C199FA-01B2-4CAD-B088-F1FB05A9E056}"/>
          </ac:spMkLst>
        </pc:spChg>
        <pc:spChg chg="del mod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10" creationId="{842ED9BD-9562-EF51-8110-68725ADD884B}"/>
          </ac:spMkLst>
        </pc:spChg>
        <pc:spChg chg="del">
          <ac:chgData name="J Berwick (AST)" userId="9d17e596-8e0b-46f0-96e0-e9b513ea3edd" providerId="ADAL" clId="{2A01DC9D-CB82-4C6A-879B-A03DB1B4F6B1}" dt="2026-10-11T18:18:28.272" v="2081" actId="478"/>
          <ac:spMkLst>
            <pc:docMk/>
            <pc:sldMk cId="3317422110" sldId="804"/>
            <ac:spMk id="11" creationId="{594E2584-F5B6-6EAE-DBB9-57B91A4338A9}"/>
          </ac:spMkLst>
        </pc:spChg>
        <pc:spChg chg="del mod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12" creationId="{12035659-2F33-B314-2BCD-C5F4EF7E33AC}"/>
          </ac:spMkLst>
        </pc:spChg>
        <pc:spChg chg="del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13" creationId="{FD112997-A989-1833-F6CC-E793335578B7}"/>
          </ac:spMkLst>
        </pc:spChg>
        <pc:spChg chg="mod">
          <ac:chgData name="J Berwick (AST)" userId="9d17e596-8e0b-46f0-96e0-e9b513ea3edd" providerId="ADAL" clId="{2A01DC9D-CB82-4C6A-879B-A03DB1B4F6B1}" dt="2026-10-11T18:18:49.137" v="2089" actId="20577"/>
          <ac:spMkLst>
            <pc:docMk/>
            <pc:sldMk cId="3317422110" sldId="804"/>
            <ac:spMk id="15" creationId="{EABE29D6-D231-0C0E-777A-B964C8E2FB60}"/>
          </ac:spMkLst>
        </pc:spChg>
        <pc:spChg chg="mod">
          <ac:chgData name="J Berwick (AST)" userId="9d17e596-8e0b-46f0-96e0-e9b513ea3edd" providerId="ADAL" clId="{2A01DC9D-CB82-4C6A-879B-A03DB1B4F6B1}" dt="2026-10-11T18:14:25.343" v="1820" actId="14100"/>
          <ac:spMkLst>
            <pc:docMk/>
            <pc:sldMk cId="3317422110" sldId="804"/>
            <ac:spMk id="16" creationId="{D4AC657B-6327-9480-9C20-B67112792E1F}"/>
          </ac:spMkLst>
        </pc:spChg>
        <pc:spChg chg="add 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19" creationId="{29012E19-2ED7-5288-3150-C896A7BA8347}"/>
          </ac:spMkLst>
        </pc:spChg>
        <pc:spChg chg="add 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20" creationId="{607F02A6-4DEB-3F0D-280E-B9F2801A2185}"/>
          </ac:spMkLst>
        </pc:spChg>
        <pc:spChg chg="add mod">
          <ac:chgData name="J Berwick (AST)" userId="9d17e596-8e0b-46f0-96e0-e9b513ea3edd" providerId="ADAL" clId="{2A01DC9D-CB82-4C6A-879B-A03DB1B4F6B1}" dt="2026-10-11T18:21:06.413" v="2308" actId="20577"/>
          <ac:spMkLst>
            <pc:docMk/>
            <pc:sldMk cId="3317422110" sldId="804"/>
            <ac:spMk id="21" creationId="{41F259D3-EF2E-6C53-3442-58DDCF6F3465}"/>
          </ac:spMkLst>
        </pc:spChg>
        <pc:spChg chg="mod">
          <ac:chgData name="J Berwick (AST)" userId="9d17e596-8e0b-46f0-96e0-e9b513ea3edd" providerId="ADAL" clId="{2A01DC9D-CB82-4C6A-879B-A03DB1B4F6B1}" dt="2026-10-11T18:23:25.733" v="2456" actId="20577"/>
          <ac:spMkLst>
            <pc:docMk/>
            <pc:sldMk cId="3317422110" sldId="804"/>
            <ac:spMk id="22" creationId="{69BF8879-F533-23D9-454F-D51CE77C28F3}"/>
          </ac:spMkLst>
        </pc:spChg>
        <pc:spChg chg="del mod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24" creationId="{CBD2750B-0F1C-BF1A-B765-4DD41D813F5C}"/>
          </ac:spMkLst>
        </pc:spChg>
        <pc:spChg chg="del mod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25" creationId="{230AB283-5A23-8EEC-101F-F9F6310FF983}"/>
          </ac:spMkLst>
        </pc:spChg>
        <pc:spChg chg="del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26" creationId="{D38A1395-E9A4-25F5-3952-7E0CCF7E03A8}"/>
          </ac:spMkLst>
        </pc:spChg>
        <pc:spChg chg="del">
          <ac:chgData name="J Berwick (AST)" userId="9d17e596-8e0b-46f0-96e0-e9b513ea3edd" providerId="ADAL" clId="{2A01DC9D-CB82-4C6A-879B-A03DB1B4F6B1}" dt="2026-10-11T18:18:19.183" v="2077" actId="21"/>
          <ac:spMkLst>
            <pc:docMk/>
            <pc:sldMk cId="3317422110" sldId="804"/>
            <ac:spMk id="27" creationId="{077B1F47-8E90-BEB2-1914-0842AF7280BB}"/>
          </ac:spMkLst>
        </pc:spChg>
        <pc:spChg chg="add 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28" creationId="{C02DF138-0D8B-98E9-8E05-B7F82C8A194C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0" creationId="{0F841E25-1629-43CA-CBB7-04F4C4EC5B6C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1" creationId="{824595DD-2E0A-3EFA-2D09-4BED8397AF8C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2" creationId="{E349D526-FCC8-6E43-61A5-1105CA3E8730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3" creationId="{0224EF28-D3DD-6825-D648-32203AF39412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4" creationId="{4D6A29C5-133D-89AD-779B-1D444D2220CB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5" creationId="{D9B95987-07B6-8C34-5CF7-044C322B539B}"/>
          </ac:spMkLst>
        </pc:spChg>
        <pc:spChg chg="mod">
          <ac:chgData name="J Berwick (AST)" userId="9d17e596-8e0b-46f0-96e0-e9b513ea3edd" providerId="ADAL" clId="{2A01DC9D-CB82-4C6A-879B-A03DB1B4F6B1}" dt="2026-10-11T18:23:47.585" v="2474" actId="1036"/>
          <ac:spMkLst>
            <pc:docMk/>
            <pc:sldMk cId="3317422110" sldId="804"/>
            <ac:spMk id="36" creationId="{223CD056-E6EF-4F28-33AF-CA702DA33232}"/>
          </ac:spMkLst>
        </pc:spChg>
        <pc:spChg chg="del mod">
          <ac:chgData name="J Berwick (AST)" userId="9d17e596-8e0b-46f0-96e0-e9b513ea3edd" providerId="ADAL" clId="{2A01DC9D-CB82-4C6A-879B-A03DB1B4F6B1}" dt="2026-10-11T18:23:29.416" v="2457" actId="478"/>
          <ac:spMkLst>
            <pc:docMk/>
            <pc:sldMk cId="3317422110" sldId="804"/>
            <ac:spMk id="38" creationId="{381D6010-F833-DE4E-CE0E-A2A66A43B23B}"/>
          </ac:spMkLst>
        </pc:spChg>
        <pc:spChg chg="del mod">
          <ac:chgData name="J Berwick (AST)" userId="9d17e596-8e0b-46f0-96e0-e9b513ea3edd" providerId="ADAL" clId="{2A01DC9D-CB82-4C6A-879B-A03DB1B4F6B1}" dt="2026-10-11T18:23:31.172" v="2458" actId="478"/>
          <ac:spMkLst>
            <pc:docMk/>
            <pc:sldMk cId="3317422110" sldId="804"/>
            <ac:spMk id="39" creationId="{BA2476E7-C41A-A829-701A-BA191C189C42}"/>
          </ac:spMkLst>
        </pc:spChg>
        <pc:picChg chg="add del mod">
          <ac:chgData name="J Berwick (AST)" userId="9d17e596-8e0b-46f0-96e0-e9b513ea3edd" providerId="ADAL" clId="{2A01DC9D-CB82-4C6A-879B-A03DB1B4F6B1}" dt="2026-10-11T18:17:25.799" v="2058" actId="478"/>
          <ac:picMkLst>
            <pc:docMk/>
            <pc:sldMk cId="3317422110" sldId="804"/>
            <ac:picMk id="3" creationId="{5A84F1A5-965F-4B42-F5F1-C58E5C594A81}"/>
          </ac:picMkLst>
        </pc:picChg>
        <pc:picChg chg="add mod">
          <ac:chgData name="J Berwick (AST)" userId="9d17e596-8e0b-46f0-96e0-e9b513ea3edd" providerId="ADAL" clId="{2A01DC9D-CB82-4C6A-879B-A03DB1B4F6B1}" dt="2026-10-11T18:18:36.646" v="2086" actId="14100"/>
          <ac:picMkLst>
            <pc:docMk/>
            <pc:sldMk cId="3317422110" sldId="804"/>
            <ac:picMk id="18" creationId="{40EB4C21-A70F-ECB9-67D6-03935006355D}"/>
          </ac:picMkLst>
        </pc:picChg>
      </pc:sldChg>
      <pc:sldChg chg="modSp add del mod">
        <pc:chgData name="J Berwick (AST)" userId="9d17e596-8e0b-46f0-96e0-e9b513ea3edd" providerId="ADAL" clId="{2A01DC9D-CB82-4C6A-879B-A03DB1B4F6B1}" dt="2026-10-11T17:58:51.455" v="1450" actId="2696"/>
        <pc:sldMkLst>
          <pc:docMk/>
          <pc:sldMk cId="3934836357" sldId="804"/>
        </pc:sldMkLst>
        <pc:spChg chg="mod">
          <ac:chgData name="J Berwick (AST)" userId="9d17e596-8e0b-46f0-96e0-e9b513ea3edd" providerId="ADAL" clId="{2A01DC9D-CB82-4C6A-879B-A03DB1B4F6B1}" dt="2026-10-11T17:42:23.117" v="827" actId="14100"/>
          <ac:spMkLst>
            <pc:docMk/>
            <pc:sldMk cId="3934836357" sldId="804"/>
            <ac:spMk id="16" creationId="{D4AC657B-6327-9480-9C20-B67112792E1F}"/>
          </ac:spMkLst>
        </pc:spChg>
      </pc:sldChg>
      <pc:sldChg chg="addSp modSp new del mod ord modShow modNotesTx">
        <pc:chgData name="J Berwick (AST)" userId="9d17e596-8e0b-46f0-96e0-e9b513ea3edd" providerId="ADAL" clId="{2A01DC9D-CB82-4C6A-879B-A03DB1B4F6B1}" dt="2026-10-11T18:43:46.969" v="2803" actId="2696"/>
        <pc:sldMkLst>
          <pc:docMk/>
          <pc:sldMk cId="1849794659" sldId="805"/>
        </pc:sldMkLst>
        <pc:picChg chg="add mod">
          <ac:chgData name="J Berwick (AST)" userId="9d17e596-8e0b-46f0-96e0-e9b513ea3edd" providerId="ADAL" clId="{2A01DC9D-CB82-4C6A-879B-A03DB1B4F6B1}" dt="2026-10-11T17:53:04.355" v="1389" actId="14100"/>
          <ac:picMkLst>
            <pc:docMk/>
            <pc:sldMk cId="1849794659" sldId="805"/>
            <ac:picMk id="3" creationId="{5795FC40-E6B7-6BDF-E63C-E94858507978}"/>
          </ac:picMkLst>
        </pc:picChg>
        <pc:picChg chg="add mod">
          <ac:chgData name="J Berwick (AST)" userId="9d17e596-8e0b-46f0-96e0-e9b513ea3edd" providerId="ADAL" clId="{2A01DC9D-CB82-4C6A-879B-A03DB1B4F6B1}" dt="2026-10-11T17:53:33.391" v="1405" actId="1076"/>
          <ac:picMkLst>
            <pc:docMk/>
            <pc:sldMk cId="1849794659" sldId="805"/>
            <ac:picMk id="4" creationId="{53A1CBCD-A6ED-9B4A-94C5-7D0349B0F2C8}"/>
          </ac:picMkLst>
        </pc:picChg>
      </pc:sldChg>
      <pc:sldChg chg="addSp delSp modSp add mod delAnim modAnim">
        <pc:chgData name="J Berwick (AST)" userId="9d17e596-8e0b-46f0-96e0-e9b513ea3edd" providerId="ADAL" clId="{2A01DC9D-CB82-4C6A-879B-A03DB1B4F6B1}" dt="2026-10-11T18:07:06.320" v="1722" actId="20577"/>
        <pc:sldMkLst>
          <pc:docMk/>
          <pc:sldMk cId="3651235923" sldId="806"/>
        </pc:sldMkLst>
        <pc:spChg chg="add mod">
          <ac:chgData name="J Berwick (AST)" userId="9d17e596-8e0b-46f0-96e0-e9b513ea3edd" providerId="ADAL" clId="{2A01DC9D-CB82-4C6A-879B-A03DB1B4F6B1}" dt="2026-10-11T18:04:29.076" v="1665" actId="403"/>
          <ac:spMkLst>
            <pc:docMk/>
            <pc:sldMk cId="3651235923" sldId="806"/>
            <ac:spMk id="4" creationId="{638B764D-B2C8-D233-B27E-D8442F9583B4}"/>
          </ac:spMkLst>
        </pc:spChg>
        <pc:spChg chg="add mod">
          <ac:chgData name="J Berwick (AST)" userId="9d17e596-8e0b-46f0-96e0-e9b513ea3edd" providerId="ADAL" clId="{2A01DC9D-CB82-4C6A-879B-A03DB1B4F6B1}" dt="2026-10-11T18:05:59.214" v="1695" actId="1076"/>
          <ac:spMkLst>
            <pc:docMk/>
            <pc:sldMk cId="3651235923" sldId="806"/>
            <ac:spMk id="7" creationId="{2A4B0A87-F395-C31D-8D8B-63C91B2F1FE2}"/>
          </ac:spMkLst>
        </pc:spChg>
        <pc:spChg chg="add mod">
          <ac:chgData name="J Berwick (AST)" userId="9d17e596-8e0b-46f0-96e0-e9b513ea3edd" providerId="ADAL" clId="{2A01DC9D-CB82-4C6A-879B-A03DB1B4F6B1}" dt="2026-10-11T18:07:06.320" v="1722" actId="20577"/>
          <ac:spMkLst>
            <pc:docMk/>
            <pc:sldMk cId="3651235923" sldId="806"/>
            <ac:spMk id="10" creationId="{4B1E0DB6-D05B-C06D-73E5-C51C492D14DF}"/>
          </ac:spMkLst>
        </pc:spChg>
        <pc:spChg chg="del">
          <ac:chgData name="J Berwick (AST)" userId="9d17e596-8e0b-46f0-96e0-e9b513ea3edd" providerId="ADAL" clId="{2A01DC9D-CB82-4C6A-879B-A03DB1B4F6B1}" dt="2026-10-11T18:03:56.602" v="1627" actId="21"/>
          <ac:spMkLst>
            <pc:docMk/>
            <pc:sldMk cId="3651235923" sldId="806"/>
            <ac:spMk id="23" creationId="{638B764D-B2C8-D233-B27E-D8442F9583B4}"/>
          </ac:spMkLst>
        </pc:spChg>
        <pc:spChg chg="del">
          <ac:chgData name="J Berwick (AST)" userId="9d17e596-8e0b-46f0-96e0-e9b513ea3edd" providerId="ADAL" clId="{2A01DC9D-CB82-4C6A-879B-A03DB1B4F6B1}" dt="2026-10-11T18:03:23.916" v="1608" actId="478"/>
          <ac:spMkLst>
            <pc:docMk/>
            <pc:sldMk cId="3651235923" sldId="806"/>
            <ac:spMk id="32" creationId="{C86F8A85-E326-DB1D-940C-9C49BCC17A5C}"/>
          </ac:spMkLst>
        </pc:spChg>
        <pc:spChg chg="del">
          <ac:chgData name="J Berwick (AST)" userId="9d17e596-8e0b-46f0-96e0-e9b513ea3edd" providerId="ADAL" clId="{2A01DC9D-CB82-4C6A-879B-A03DB1B4F6B1}" dt="2026-10-11T18:03:26.218" v="1609" actId="478"/>
          <ac:spMkLst>
            <pc:docMk/>
            <pc:sldMk cId="3651235923" sldId="806"/>
            <ac:spMk id="40" creationId="{CC150D6C-7B78-CE93-E0F7-BB7764F8A10F}"/>
          </ac:spMkLst>
        </pc:spChg>
        <pc:spChg chg="mod">
          <ac:chgData name="J Berwick (AST)" userId="9d17e596-8e0b-46f0-96e0-e9b513ea3edd" providerId="ADAL" clId="{2A01DC9D-CB82-4C6A-879B-A03DB1B4F6B1}" dt="2026-10-11T18:03:36.120" v="1614" actId="1076"/>
          <ac:spMkLst>
            <pc:docMk/>
            <pc:sldMk cId="3651235923" sldId="806"/>
            <ac:spMk id="52" creationId="{980DA7D9-9E95-6795-5303-B0BFFF2AD47C}"/>
          </ac:spMkLst>
        </pc:spChg>
        <pc:spChg chg="mod">
          <ac:chgData name="J Berwick (AST)" userId="9d17e596-8e0b-46f0-96e0-e9b513ea3edd" providerId="ADAL" clId="{2A01DC9D-CB82-4C6A-879B-A03DB1B4F6B1}" dt="2026-10-11T18:05:21.669" v="1682" actId="1035"/>
          <ac:spMkLst>
            <pc:docMk/>
            <pc:sldMk cId="3651235923" sldId="806"/>
            <ac:spMk id="53" creationId="{DA495639-F9A8-7AC7-7E86-3917940074C8}"/>
          </ac:spMkLst>
        </pc:spChg>
        <pc:spChg chg="mod">
          <ac:chgData name="J Berwick (AST)" userId="9d17e596-8e0b-46f0-96e0-e9b513ea3edd" providerId="ADAL" clId="{2A01DC9D-CB82-4C6A-879B-A03DB1B4F6B1}" dt="2026-10-11T18:06:27.269" v="1708" actId="1036"/>
          <ac:spMkLst>
            <pc:docMk/>
            <pc:sldMk cId="3651235923" sldId="806"/>
            <ac:spMk id="54" creationId="{21C8DABC-2FE4-E28D-9346-D3FF84C7B699}"/>
          </ac:spMkLst>
        </pc:spChg>
        <pc:spChg chg="del">
          <ac:chgData name="J Berwick (AST)" userId="9d17e596-8e0b-46f0-96e0-e9b513ea3edd" providerId="ADAL" clId="{2A01DC9D-CB82-4C6A-879B-A03DB1B4F6B1}" dt="2026-10-11T18:03:31.506" v="1612" actId="478"/>
          <ac:spMkLst>
            <pc:docMk/>
            <pc:sldMk cId="3651235923" sldId="806"/>
            <ac:spMk id="55" creationId="{E707185C-3D74-95F6-ACA8-882F0BA596C6}"/>
          </ac:spMkLst>
        </pc:spChg>
        <pc:spChg chg="del">
          <ac:chgData name="J Berwick (AST)" userId="9d17e596-8e0b-46f0-96e0-e9b513ea3edd" providerId="ADAL" clId="{2A01DC9D-CB82-4C6A-879B-A03DB1B4F6B1}" dt="2026-10-11T18:03:30.664" v="1611" actId="478"/>
          <ac:spMkLst>
            <pc:docMk/>
            <pc:sldMk cId="3651235923" sldId="806"/>
            <ac:spMk id="72" creationId="{71A8219A-9D56-F58E-841D-0AE31D52BBC0}"/>
          </ac:spMkLst>
        </pc:spChg>
        <pc:spChg chg="del">
          <ac:chgData name="J Berwick (AST)" userId="9d17e596-8e0b-46f0-96e0-e9b513ea3edd" providerId="ADAL" clId="{2A01DC9D-CB82-4C6A-879B-A03DB1B4F6B1}" dt="2026-10-11T18:03:30.664" v="1611" actId="478"/>
          <ac:spMkLst>
            <pc:docMk/>
            <pc:sldMk cId="3651235923" sldId="806"/>
            <ac:spMk id="73" creationId="{BBA5C816-FFD1-1B69-8BF4-22820E91418A}"/>
          </ac:spMkLst>
        </pc:spChg>
        <pc:grpChg chg="del">
          <ac:chgData name="J Berwick (AST)" userId="9d17e596-8e0b-46f0-96e0-e9b513ea3edd" providerId="ADAL" clId="{2A01DC9D-CB82-4C6A-879B-A03DB1B4F6B1}" dt="2026-10-11T18:03:28.599" v="1610" actId="478"/>
          <ac:grpSpMkLst>
            <pc:docMk/>
            <pc:sldMk cId="3651235923" sldId="806"/>
            <ac:grpSpMk id="25" creationId="{BDD2A7E5-026D-2B20-91F2-8088F7B1A632}"/>
          </ac:grpSpMkLst>
        </pc:grpChg>
        <pc:picChg chg="add mod modCrop">
          <ac:chgData name="J Berwick (AST)" userId="9d17e596-8e0b-46f0-96e0-e9b513ea3edd" providerId="ADAL" clId="{2A01DC9D-CB82-4C6A-879B-A03DB1B4F6B1}" dt="2026-10-11T18:03:51.821" v="1626" actId="1035"/>
          <ac:picMkLst>
            <pc:docMk/>
            <pc:sldMk cId="3651235923" sldId="806"/>
            <ac:picMk id="3" creationId="{846AE805-684C-E180-79E5-A6852B7EA4FD}"/>
          </ac:picMkLst>
        </pc:picChg>
        <pc:picChg chg="add mod modCrop">
          <ac:chgData name="J Berwick (AST)" userId="9d17e596-8e0b-46f0-96e0-e9b513ea3edd" providerId="ADAL" clId="{2A01DC9D-CB82-4C6A-879B-A03DB1B4F6B1}" dt="2026-10-11T18:06:24.567" v="1704" actId="1035"/>
          <ac:picMkLst>
            <pc:docMk/>
            <pc:sldMk cId="3651235923" sldId="806"/>
            <ac:picMk id="6" creationId="{CA6DC664-51CD-02D9-C60D-33BFAD2FE641}"/>
          </ac:picMkLst>
        </pc:picChg>
        <pc:picChg chg="add mod modCrop">
          <ac:chgData name="J Berwick (AST)" userId="9d17e596-8e0b-46f0-96e0-e9b513ea3edd" providerId="ADAL" clId="{2A01DC9D-CB82-4C6A-879B-A03DB1B4F6B1}" dt="2026-10-11T18:06:29.062" v="1709" actId="1037"/>
          <ac:picMkLst>
            <pc:docMk/>
            <pc:sldMk cId="3651235923" sldId="806"/>
            <ac:picMk id="9" creationId="{5BB6BF91-C105-E10D-9C12-51648F20DA40}"/>
          </ac:picMkLst>
        </pc:picChg>
        <pc:picChg chg="del">
          <ac:chgData name="J Berwick (AST)" userId="9d17e596-8e0b-46f0-96e0-e9b513ea3edd" providerId="ADAL" clId="{2A01DC9D-CB82-4C6A-879B-A03DB1B4F6B1}" dt="2026-10-11T18:03:30.664" v="1611" actId="478"/>
          <ac:picMkLst>
            <pc:docMk/>
            <pc:sldMk cId="3651235923" sldId="806"/>
            <ac:picMk id="43" creationId="{7E6FEE81-80C5-183A-D70E-3CDF9AB3D356}"/>
          </ac:picMkLst>
        </pc:picChg>
        <pc:cxnChg chg="del">
          <ac:chgData name="J Berwick (AST)" userId="9d17e596-8e0b-46f0-96e0-e9b513ea3edd" providerId="ADAL" clId="{2A01DC9D-CB82-4C6A-879B-A03DB1B4F6B1}" dt="2026-10-11T18:03:28.599" v="1610" actId="478"/>
          <ac:cxnSpMkLst>
            <pc:docMk/>
            <pc:sldMk cId="3651235923" sldId="806"/>
            <ac:cxnSpMk id="41" creationId="{4EE73081-82AF-9F6F-718C-0AA07375CDFC}"/>
          </ac:cxnSpMkLst>
        </pc:cxnChg>
      </pc:sldChg>
      <pc:sldChg chg="addSp modSp add del mod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996380847" sldId="807"/>
        </pc:sldMkLst>
        <pc:spChg chg="add mod">
          <ac:chgData name="J Berwick (AST)" userId="9d17e596-8e0b-46f0-96e0-e9b513ea3edd" providerId="ADAL" clId="{2A01DC9D-CB82-4C6A-879B-A03DB1B4F6B1}" dt="2026-10-11T18:09:15.532" v="1734" actId="1076"/>
          <ac:spMkLst>
            <pc:docMk/>
            <pc:sldMk cId="996380847" sldId="807"/>
            <ac:spMk id="6" creationId="{5B6720C0-4F6B-0905-E8C7-60686B34A76F}"/>
          </ac:spMkLst>
        </pc:spChg>
        <pc:spChg chg="add mod">
          <ac:chgData name="J Berwick (AST)" userId="9d17e596-8e0b-46f0-96e0-e9b513ea3edd" providerId="ADAL" clId="{2A01DC9D-CB82-4C6A-879B-A03DB1B4F6B1}" dt="2026-10-11T18:09:37.221" v="1748" actId="1076"/>
          <ac:spMkLst>
            <pc:docMk/>
            <pc:sldMk cId="996380847" sldId="807"/>
            <ac:spMk id="7" creationId="{2C743AB7-0AAB-6331-567C-C4A12D130DE2}"/>
          </ac:spMkLst>
        </pc:spChg>
        <pc:spChg chg="add mod">
          <ac:chgData name="J Berwick (AST)" userId="9d17e596-8e0b-46f0-96e0-e9b513ea3edd" providerId="ADAL" clId="{2A01DC9D-CB82-4C6A-879B-A03DB1B4F6B1}" dt="2026-10-11T18:12:52.724" v="1816" actId="1036"/>
          <ac:spMkLst>
            <pc:docMk/>
            <pc:sldMk cId="996380847" sldId="807"/>
            <ac:spMk id="12" creationId="{2E4D6067-DC05-1823-C0DB-A7D1D3D0BCF9}"/>
          </ac:spMkLst>
        </pc:spChg>
        <pc:spChg chg="add mod">
          <ac:chgData name="J Berwick (AST)" userId="9d17e596-8e0b-46f0-96e0-e9b513ea3edd" providerId="ADAL" clId="{2A01DC9D-CB82-4C6A-879B-A03DB1B4F6B1}" dt="2026-10-11T18:11:49.272" v="1809" actId="14100"/>
          <ac:spMkLst>
            <pc:docMk/>
            <pc:sldMk cId="996380847" sldId="807"/>
            <ac:spMk id="15" creationId="{F0FBA9A5-69D5-DCCF-8DB0-8D628CAA54F0}"/>
          </ac:spMkLst>
        </pc:spChg>
        <pc:picChg chg="add mod">
          <ac:chgData name="J Berwick (AST)" userId="9d17e596-8e0b-46f0-96e0-e9b513ea3edd" providerId="ADAL" clId="{2A01DC9D-CB82-4C6A-879B-A03DB1B4F6B1}" dt="2026-10-11T18:09:18.509" v="1736" actId="1038"/>
          <ac:picMkLst>
            <pc:docMk/>
            <pc:sldMk cId="996380847" sldId="807"/>
            <ac:picMk id="3" creationId="{DC1D94A5-7A1D-3922-F3FC-79861A63470D}"/>
          </ac:picMkLst>
        </pc:picChg>
        <pc:picChg chg="add mod">
          <ac:chgData name="J Berwick (AST)" userId="9d17e596-8e0b-46f0-96e0-e9b513ea3edd" providerId="ADAL" clId="{2A01DC9D-CB82-4C6A-879B-A03DB1B4F6B1}" dt="2026-10-11T18:11:17.310" v="1757" actId="1037"/>
          <ac:picMkLst>
            <pc:docMk/>
            <pc:sldMk cId="996380847" sldId="807"/>
            <ac:picMk id="14" creationId="{70309F9E-53D7-3DDA-B32A-B3667688655B}"/>
          </ac:picMkLst>
        </pc:picChg>
        <pc:picChg chg="add mod">
          <ac:chgData name="J Berwick (AST)" userId="9d17e596-8e0b-46f0-96e0-e9b513ea3edd" providerId="ADAL" clId="{2A01DC9D-CB82-4C6A-879B-A03DB1B4F6B1}" dt="2026-10-11T18:12:17.590" v="1813" actId="208"/>
          <ac:picMkLst>
            <pc:docMk/>
            <pc:sldMk cId="996380847" sldId="807"/>
            <ac:picMk id="17" creationId="{D9D2D4D1-3F51-E531-B027-7DD31B9CBF1A}"/>
          </ac:picMkLst>
        </pc:picChg>
      </pc:sldChg>
      <pc:sldChg chg="addSp delSp modSp new del mod delAnim modAnim">
        <pc:chgData name="J Berwick (AST)" userId="9d17e596-8e0b-46f0-96e0-e9b513ea3edd" providerId="ADAL" clId="{2A01DC9D-CB82-4C6A-879B-A03DB1B4F6B1}" dt="2026-10-11T18:03:18.375" v="1607" actId="47"/>
        <pc:sldMkLst>
          <pc:docMk/>
          <pc:sldMk cId="2799146774" sldId="807"/>
        </pc:sldMkLst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4" creationId="{C0E55905-5848-7AA4-1D95-43B17CBF22C1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5" creationId="{612FE8DB-2A38-3C86-17B7-200568F0A0CD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6" creationId="{E59BBF81-0932-7435-C699-157146D78589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7" creationId="{985E2017-258D-6817-1FD8-FB2109FA3776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8" creationId="{9FE520DF-5A17-FFD5-943C-10DA77924850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9" creationId="{449E0651-B4A8-AABD-5A2E-0C1D5397B34C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11" creationId="{6E30ED43-2290-519E-534F-51CAAA7B6735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12" creationId="{7C4B2676-1691-8088-7E92-632AD8E57671}"/>
          </ac:spMkLst>
        </pc:spChg>
        <pc:spChg chg="add del mod">
          <ac:chgData name="J Berwick (AST)" userId="9d17e596-8e0b-46f0-96e0-e9b513ea3edd" providerId="ADAL" clId="{2A01DC9D-CB82-4C6A-879B-A03DB1B4F6B1}" dt="2026-10-11T18:01:03.660" v="1469" actId="478"/>
          <ac:spMkLst>
            <pc:docMk/>
            <pc:sldMk cId="2799146774" sldId="807"/>
            <ac:spMk id="13" creationId="{18AFDF23-3D12-A1BA-4D0C-2BF6E287AE03}"/>
          </ac:spMkLst>
        </pc:spChg>
        <pc:spChg chg="add del mod">
          <ac:chgData name="J Berwick (AST)" userId="9d17e596-8e0b-46f0-96e0-e9b513ea3edd" providerId="ADAL" clId="{2A01DC9D-CB82-4C6A-879B-A03DB1B4F6B1}" dt="2026-10-11T18:01:10.488" v="1470" actId="21"/>
          <ac:spMkLst>
            <pc:docMk/>
            <pc:sldMk cId="2799146774" sldId="807"/>
            <ac:spMk id="14" creationId="{BDC64971-13E8-BBAC-FA24-3F8208EC23DC}"/>
          </ac:spMkLst>
        </pc:spChg>
        <pc:cxnChg chg="del">
          <ac:chgData name="J Berwick (AST)" userId="9d17e596-8e0b-46f0-96e0-e9b513ea3edd" providerId="ADAL" clId="{2A01DC9D-CB82-4C6A-879B-A03DB1B4F6B1}" dt="2026-10-11T18:01:10.488" v="1470" actId="21"/>
          <ac:cxnSpMkLst>
            <pc:docMk/>
            <pc:sldMk cId="2799146774" sldId="807"/>
            <ac:cxnSpMk id="2" creationId="{BADD4713-73CA-CB07-F420-C7B1F2696544}"/>
          </ac:cxnSpMkLst>
        </pc:cxnChg>
      </pc:sldChg>
      <pc:sldChg chg="modSp add del mod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2782558099" sldId="808"/>
        </pc:sldMkLst>
        <pc:spChg chg="mod">
          <ac:chgData name="J Berwick (AST)" userId="9d17e596-8e0b-46f0-96e0-e9b513ea3edd" providerId="ADAL" clId="{2A01DC9D-CB82-4C6A-879B-A03DB1B4F6B1}" dt="2026-10-11T18:25:47.566" v="2520" actId="14100"/>
          <ac:spMkLst>
            <pc:docMk/>
            <pc:sldMk cId="2782558099" sldId="808"/>
            <ac:spMk id="16" creationId="{02F59DDA-AACA-A1D3-8245-1C1C184B704A}"/>
          </ac:spMkLst>
        </pc:spChg>
      </pc:sldChg>
      <pc:sldChg chg="addSp delSp modSp add del mod delAnim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957375142" sldId="809"/>
        </pc:sldMkLst>
        <pc:spChg chg="add mod">
          <ac:chgData name="J Berwick (AST)" userId="9d17e596-8e0b-46f0-96e0-e9b513ea3edd" providerId="ADAL" clId="{2A01DC9D-CB82-4C6A-879B-A03DB1B4F6B1}" dt="2026-10-11T18:30:55.155" v="2665" actId="14100"/>
          <ac:spMkLst>
            <pc:docMk/>
            <pc:sldMk cId="957375142" sldId="809"/>
            <ac:spMk id="6" creationId="{D5927311-8D81-5788-646A-26EEB62F9A30}"/>
          </ac:spMkLst>
        </pc:spChg>
        <pc:spChg chg="add mod">
          <ac:chgData name="J Berwick (AST)" userId="9d17e596-8e0b-46f0-96e0-e9b513ea3edd" providerId="ADAL" clId="{2A01DC9D-CB82-4C6A-879B-A03DB1B4F6B1}" dt="2026-10-11T18:31:17.366" v="2679" actId="20577"/>
          <ac:spMkLst>
            <pc:docMk/>
            <pc:sldMk cId="957375142" sldId="809"/>
            <ac:spMk id="7" creationId="{5C924AF8-A31F-A16D-E883-B7DA718CB8B5}"/>
          </ac:spMkLst>
        </pc:spChg>
        <pc:spChg chg="del mod">
          <ac:chgData name="J Berwick (AST)" userId="9d17e596-8e0b-46f0-96e0-e9b513ea3edd" providerId="ADAL" clId="{2A01DC9D-CB82-4C6A-879B-A03DB1B4F6B1}" dt="2026-10-11T18:27:40.251" v="2546" actId="21"/>
          <ac:spMkLst>
            <pc:docMk/>
            <pc:sldMk cId="957375142" sldId="809"/>
            <ac:spMk id="23" creationId="{9C2B1D70-418F-C91E-F439-F3844DBB398C}"/>
          </ac:spMkLst>
        </pc:spChg>
        <pc:spChg chg="del mod">
          <ac:chgData name="J Berwick (AST)" userId="9d17e596-8e0b-46f0-96e0-e9b513ea3edd" providerId="ADAL" clId="{2A01DC9D-CB82-4C6A-879B-A03DB1B4F6B1}" dt="2026-10-11T18:27:40.251" v="2546" actId="21"/>
          <ac:spMkLst>
            <pc:docMk/>
            <pc:sldMk cId="957375142" sldId="809"/>
            <ac:spMk id="32" creationId="{5A829E7C-F6C5-520F-023D-53C5D83CF217}"/>
          </ac:spMkLst>
        </pc:spChg>
        <pc:spChg chg="del mod">
          <ac:chgData name="J Berwick (AST)" userId="9d17e596-8e0b-46f0-96e0-e9b513ea3edd" providerId="ADAL" clId="{2A01DC9D-CB82-4C6A-879B-A03DB1B4F6B1}" dt="2026-10-11T18:27:40.251" v="2546" actId="21"/>
          <ac:spMkLst>
            <pc:docMk/>
            <pc:sldMk cId="957375142" sldId="809"/>
            <ac:spMk id="40" creationId="{161E635B-59DB-439A-1521-8E901066331B}"/>
          </ac:spMkLst>
        </pc:spChg>
        <pc:spChg chg="mod">
          <ac:chgData name="J Berwick (AST)" userId="9d17e596-8e0b-46f0-96e0-e9b513ea3edd" providerId="ADAL" clId="{2A01DC9D-CB82-4C6A-879B-A03DB1B4F6B1}" dt="2026-10-11T18:30:22.976" v="2634" actId="1036"/>
          <ac:spMkLst>
            <pc:docMk/>
            <pc:sldMk cId="957375142" sldId="809"/>
            <ac:spMk id="52" creationId="{C1B9D4F9-0940-7732-25A9-4DC43D59D3A9}"/>
          </ac:spMkLst>
        </pc:spChg>
        <pc:spChg chg="mod">
          <ac:chgData name="J Berwick (AST)" userId="9d17e596-8e0b-46f0-96e0-e9b513ea3edd" providerId="ADAL" clId="{2A01DC9D-CB82-4C6A-879B-A03DB1B4F6B1}" dt="2026-10-11T18:28:55.683" v="2586" actId="1076"/>
          <ac:spMkLst>
            <pc:docMk/>
            <pc:sldMk cId="957375142" sldId="809"/>
            <ac:spMk id="53" creationId="{DB516FF1-BFD5-278A-B42B-FB2D5C1444CE}"/>
          </ac:spMkLst>
        </pc:spChg>
        <pc:spChg chg="del">
          <ac:chgData name="J Berwick (AST)" userId="9d17e596-8e0b-46f0-96e0-e9b513ea3edd" providerId="ADAL" clId="{2A01DC9D-CB82-4C6A-879B-A03DB1B4F6B1}" dt="2026-10-11T18:27:34.661" v="2544" actId="478"/>
          <ac:spMkLst>
            <pc:docMk/>
            <pc:sldMk cId="957375142" sldId="809"/>
            <ac:spMk id="54" creationId="{4DDE4ADA-FE02-6B55-E4B5-E2CE452C3847}"/>
          </ac:spMkLst>
        </pc:spChg>
        <pc:spChg chg="del mod">
          <ac:chgData name="J Berwick (AST)" userId="9d17e596-8e0b-46f0-96e0-e9b513ea3edd" providerId="ADAL" clId="{2A01DC9D-CB82-4C6A-879B-A03DB1B4F6B1}" dt="2026-10-11T18:27:33.645" v="2543" actId="478"/>
          <ac:spMkLst>
            <pc:docMk/>
            <pc:sldMk cId="957375142" sldId="809"/>
            <ac:spMk id="55" creationId="{279EC00D-5658-BC44-5F9B-93FF3F636EF3}"/>
          </ac:spMkLst>
        </pc:spChg>
        <pc:spChg chg="del">
          <ac:chgData name="J Berwick (AST)" userId="9d17e596-8e0b-46f0-96e0-e9b513ea3edd" providerId="ADAL" clId="{2A01DC9D-CB82-4C6A-879B-A03DB1B4F6B1}" dt="2026-10-11T18:26:56.795" v="2537" actId="478"/>
          <ac:spMkLst>
            <pc:docMk/>
            <pc:sldMk cId="957375142" sldId="809"/>
            <ac:spMk id="72" creationId="{4979B2F7-B93E-4AB6-11DC-98752036E8CB}"/>
          </ac:spMkLst>
        </pc:spChg>
        <pc:spChg chg="del">
          <ac:chgData name="J Berwick (AST)" userId="9d17e596-8e0b-46f0-96e0-e9b513ea3edd" providerId="ADAL" clId="{2A01DC9D-CB82-4C6A-879B-A03DB1B4F6B1}" dt="2026-10-11T18:26:56.795" v="2537" actId="478"/>
          <ac:spMkLst>
            <pc:docMk/>
            <pc:sldMk cId="957375142" sldId="809"/>
            <ac:spMk id="73" creationId="{10D61038-0267-005A-7612-729FEDADB814}"/>
          </ac:spMkLst>
        </pc:spChg>
        <pc:grpChg chg="del mod">
          <ac:chgData name="J Berwick (AST)" userId="9d17e596-8e0b-46f0-96e0-e9b513ea3edd" providerId="ADAL" clId="{2A01DC9D-CB82-4C6A-879B-A03DB1B4F6B1}" dt="2026-10-11T18:27:40.251" v="2546" actId="21"/>
          <ac:grpSpMkLst>
            <pc:docMk/>
            <pc:sldMk cId="957375142" sldId="809"/>
            <ac:grpSpMk id="25" creationId="{8540A6DB-CA17-5375-1E91-B5E41EB82964}"/>
          </ac:grpSpMkLst>
        </pc:grpChg>
        <pc:picChg chg="add mod modCrop">
          <ac:chgData name="J Berwick (AST)" userId="9d17e596-8e0b-46f0-96e0-e9b513ea3edd" providerId="ADAL" clId="{2A01DC9D-CB82-4C6A-879B-A03DB1B4F6B1}" dt="2026-10-11T18:29:58.783" v="2602" actId="1036"/>
          <ac:picMkLst>
            <pc:docMk/>
            <pc:sldMk cId="957375142" sldId="809"/>
            <ac:picMk id="3" creationId="{8EC6B415-F43C-B647-1544-7F24C9037130}"/>
          </ac:picMkLst>
        </pc:picChg>
        <pc:picChg chg="add mod ord modCrop">
          <ac:chgData name="J Berwick (AST)" userId="9d17e596-8e0b-46f0-96e0-e9b513ea3edd" providerId="ADAL" clId="{2A01DC9D-CB82-4C6A-879B-A03DB1B4F6B1}" dt="2026-10-11T18:30:29.491" v="2640" actId="171"/>
          <ac:picMkLst>
            <pc:docMk/>
            <pc:sldMk cId="957375142" sldId="809"/>
            <ac:picMk id="5" creationId="{3408E530-065A-9D33-E977-F75F22025C2B}"/>
          </ac:picMkLst>
        </pc:picChg>
        <pc:picChg chg="del">
          <ac:chgData name="J Berwick (AST)" userId="9d17e596-8e0b-46f0-96e0-e9b513ea3edd" providerId="ADAL" clId="{2A01DC9D-CB82-4C6A-879B-A03DB1B4F6B1}" dt="2026-10-11T18:26:56.795" v="2537" actId="478"/>
          <ac:picMkLst>
            <pc:docMk/>
            <pc:sldMk cId="957375142" sldId="809"/>
            <ac:picMk id="43" creationId="{6AB7FC81-45E0-8D31-3E6C-EEB77C9CC596}"/>
          </ac:picMkLst>
        </pc:picChg>
        <pc:cxnChg chg="del mod">
          <ac:chgData name="J Berwick (AST)" userId="9d17e596-8e0b-46f0-96e0-e9b513ea3edd" providerId="ADAL" clId="{2A01DC9D-CB82-4C6A-879B-A03DB1B4F6B1}" dt="2026-10-11T18:27:40.251" v="2546" actId="21"/>
          <ac:cxnSpMkLst>
            <pc:docMk/>
            <pc:sldMk cId="957375142" sldId="809"/>
            <ac:cxnSpMk id="41" creationId="{42681E47-8067-348A-3B0D-DF2E60DED518}"/>
          </ac:cxnSpMkLst>
        </pc:cxnChg>
      </pc:sldChg>
      <pc:sldChg chg="addSp modSp new del mod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1022511967" sldId="810"/>
        </pc:sldMkLst>
        <pc:spChg chg="mod">
          <ac:chgData name="J Berwick (AST)" userId="9d17e596-8e0b-46f0-96e0-e9b513ea3edd" providerId="ADAL" clId="{2A01DC9D-CB82-4C6A-879B-A03DB1B4F6B1}" dt="2026-10-11T18:25:03.403" v="2507" actId="14100"/>
          <ac:spMkLst>
            <pc:docMk/>
            <pc:sldMk cId="1022511967" sldId="810"/>
            <ac:spMk id="2" creationId="{F7FEDA51-6C22-9A05-C0AD-894521F5116F}"/>
          </ac:spMkLst>
        </pc:spChg>
        <pc:picChg chg="add mod">
          <ac:chgData name="J Berwick (AST)" userId="9d17e596-8e0b-46f0-96e0-e9b513ea3edd" providerId="ADAL" clId="{2A01DC9D-CB82-4C6A-879B-A03DB1B4F6B1}" dt="2026-10-11T18:25:10.836" v="2512" actId="1076"/>
          <ac:picMkLst>
            <pc:docMk/>
            <pc:sldMk cId="1022511967" sldId="810"/>
            <ac:picMk id="4" creationId="{1C27A44C-692B-ECB4-BA5B-DF4322FBF349}"/>
          </ac:picMkLst>
        </pc:picChg>
        <pc:picChg chg="add mod">
          <ac:chgData name="J Berwick (AST)" userId="9d17e596-8e0b-46f0-96e0-e9b513ea3edd" providerId="ADAL" clId="{2A01DC9D-CB82-4C6A-879B-A03DB1B4F6B1}" dt="2026-10-11T18:25:39.275" v="2516" actId="208"/>
          <ac:picMkLst>
            <pc:docMk/>
            <pc:sldMk cId="1022511967" sldId="810"/>
            <ac:picMk id="6" creationId="{ABA848FE-2090-108E-5F2E-BD43181BDB84}"/>
          </ac:picMkLst>
        </pc:picChg>
      </pc:sldChg>
      <pc:sldChg chg="addSp delSp modSp new del mod modAnim">
        <pc:chgData name="J Berwick (AST)" userId="9d17e596-8e0b-46f0-96e0-e9b513ea3edd" providerId="ADAL" clId="{2A01DC9D-CB82-4C6A-879B-A03DB1B4F6B1}" dt="2026-10-11T18:43:46.969" v="2803" actId="2696"/>
        <pc:sldMkLst>
          <pc:docMk/>
          <pc:sldMk cId="313181603" sldId="811"/>
        </pc:sldMkLst>
        <pc:spChg chg="mod">
          <ac:chgData name="J Berwick (AST)" userId="9d17e596-8e0b-46f0-96e0-e9b513ea3edd" providerId="ADAL" clId="{2A01DC9D-CB82-4C6A-879B-A03DB1B4F6B1}" dt="2026-10-11T18:27:54.891" v="2562" actId="14100"/>
          <ac:spMkLst>
            <pc:docMk/>
            <pc:sldMk cId="313181603" sldId="811"/>
            <ac:spMk id="2" creationId="{73C3BBF9-DB59-008D-DA0F-692C21DAEF5D}"/>
          </ac:spMkLst>
        </pc:spChg>
        <pc:spChg chg="add mod">
          <ac:chgData name="J Berwick (AST)" userId="9d17e596-8e0b-46f0-96e0-e9b513ea3edd" providerId="ADAL" clId="{2A01DC9D-CB82-4C6A-879B-A03DB1B4F6B1}" dt="2026-10-11T18:28:47.260" v="2585" actId="1036"/>
          <ac:spMkLst>
            <pc:docMk/>
            <pc:sldMk cId="313181603" sldId="811"/>
            <ac:spMk id="23" creationId="{9C2B1D70-418F-C91E-F439-F3844DBB398C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28" creationId="{EB48E6A1-0AE5-C1C9-1907-EEA7F9CE623D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30" creationId="{FF6EF3FF-7E97-D856-24E5-AD799D8955F0}"/>
          </ac:spMkLst>
        </pc:spChg>
        <pc:spChg chg="add mod">
          <ac:chgData name="J Berwick (AST)" userId="9d17e596-8e0b-46f0-96e0-e9b513ea3edd" providerId="ADAL" clId="{2A01DC9D-CB82-4C6A-879B-A03DB1B4F6B1}" dt="2026-10-11T18:28:40.205" v="2581" actId="14100"/>
          <ac:spMkLst>
            <pc:docMk/>
            <pc:sldMk cId="313181603" sldId="811"/>
            <ac:spMk id="32" creationId="{5A829E7C-F6C5-520F-023D-53C5D83CF217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35" creationId="{7DD7798E-4052-6D78-7855-26CC2B37A438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36" creationId="{02875EF3-1CA4-AE14-51E0-3B086404D380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37" creationId="{2AF023B6-9AFA-FF4B-BDFA-CCBD30C3644D}"/>
          </ac:spMkLst>
        </pc:spChg>
        <pc:spChg chg="add mod">
          <ac:chgData name="J Berwick (AST)" userId="9d17e596-8e0b-46f0-96e0-e9b513ea3edd" providerId="ADAL" clId="{2A01DC9D-CB82-4C6A-879B-A03DB1B4F6B1}" dt="2026-10-11T18:28:28.634" v="2577" actId="1076"/>
          <ac:spMkLst>
            <pc:docMk/>
            <pc:sldMk cId="313181603" sldId="811"/>
            <ac:spMk id="40" creationId="{161E635B-59DB-439A-1521-8E901066331B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45" creationId="{D1694ED1-3D3B-0DBB-5F69-88577C55357E}"/>
          </ac:spMkLst>
        </pc:spChg>
        <pc:spChg chg="mod">
          <ac:chgData name="J Berwick (AST)" userId="9d17e596-8e0b-46f0-96e0-e9b513ea3edd" providerId="ADAL" clId="{2A01DC9D-CB82-4C6A-879B-A03DB1B4F6B1}" dt="2026-10-11T18:27:56.286" v="2563"/>
          <ac:spMkLst>
            <pc:docMk/>
            <pc:sldMk cId="313181603" sldId="811"/>
            <ac:spMk id="46" creationId="{AAD125E5-9FD0-1FFE-B281-DEFC34A9DA68}"/>
          </ac:spMkLst>
        </pc:spChg>
        <pc:grpChg chg="add del mod">
          <ac:chgData name="J Berwick (AST)" userId="9d17e596-8e0b-46f0-96e0-e9b513ea3edd" providerId="ADAL" clId="{2A01DC9D-CB82-4C6A-879B-A03DB1B4F6B1}" dt="2026-10-11T18:28:09.003" v="2567" actId="21"/>
          <ac:grpSpMkLst>
            <pc:docMk/>
            <pc:sldMk cId="313181603" sldId="811"/>
            <ac:grpSpMk id="25" creationId="{8540A6DB-CA17-5375-1E91-B5E41EB82964}"/>
          </ac:grpSpMkLst>
        </pc:grpChg>
        <pc:picChg chg="add mod">
          <ac:chgData name="J Berwick (AST)" userId="9d17e596-8e0b-46f0-96e0-e9b513ea3edd" providerId="ADAL" clId="{2A01DC9D-CB82-4C6A-879B-A03DB1B4F6B1}" dt="2026-10-11T18:28:23.666" v="2576" actId="1038"/>
          <ac:picMkLst>
            <pc:docMk/>
            <pc:sldMk cId="313181603" sldId="811"/>
            <ac:picMk id="4" creationId="{EB2B5EEC-3DA0-8A9A-75EA-465BC5A757C7}"/>
          </ac:picMkLst>
        </pc:picChg>
        <pc:cxnChg chg="del mod">
          <ac:chgData name="J Berwick (AST)" userId="9d17e596-8e0b-46f0-96e0-e9b513ea3edd" providerId="ADAL" clId="{2A01DC9D-CB82-4C6A-879B-A03DB1B4F6B1}" dt="2026-10-11T18:28:09.003" v="2567" actId="21"/>
          <ac:cxnSpMkLst>
            <pc:docMk/>
            <pc:sldMk cId="313181603" sldId="811"/>
            <ac:cxnSpMk id="41" creationId="{42681E47-8067-348A-3B0D-DF2E60DED518}"/>
          </ac:cxnSpMkLst>
        </pc:cxnChg>
      </pc:sldChg>
      <pc:sldChg chg="addSp delSp modSp add del mod">
        <pc:chgData name="J Berwick (AST)" userId="9d17e596-8e0b-46f0-96e0-e9b513ea3edd" providerId="ADAL" clId="{2A01DC9D-CB82-4C6A-879B-A03DB1B4F6B1}" dt="2026-10-11T18:43:46.969" v="2803" actId="2696"/>
        <pc:sldMkLst>
          <pc:docMk/>
          <pc:sldMk cId="2699917017" sldId="812"/>
        </pc:sldMkLst>
        <pc:spChg chg="add mod">
          <ac:chgData name="J Berwick (AST)" userId="9d17e596-8e0b-46f0-96e0-e9b513ea3edd" providerId="ADAL" clId="{2A01DC9D-CB82-4C6A-879B-A03DB1B4F6B1}" dt="2026-10-11T18:32:52.187" v="2784" actId="113"/>
          <ac:spMkLst>
            <pc:docMk/>
            <pc:sldMk cId="2699917017" sldId="812"/>
            <ac:spMk id="4" creationId="{4753F675-B5CE-D8E7-AFCC-F754C2D83CB8}"/>
          </ac:spMkLst>
        </pc:spChg>
        <pc:picChg chg="add mod">
          <ac:chgData name="J Berwick (AST)" userId="9d17e596-8e0b-46f0-96e0-e9b513ea3edd" providerId="ADAL" clId="{2A01DC9D-CB82-4C6A-879B-A03DB1B4F6B1}" dt="2026-10-11T18:32:19.330" v="2686" actId="14100"/>
          <ac:picMkLst>
            <pc:docMk/>
            <pc:sldMk cId="2699917017" sldId="812"/>
            <ac:picMk id="3" creationId="{9216BAE2-6A47-159D-306F-2B0139A2846B}"/>
          </ac:picMkLst>
        </pc:picChg>
        <pc:picChg chg="add del mod">
          <ac:chgData name="J Berwick (AST)" userId="9d17e596-8e0b-46f0-96e0-e9b513ea3edd" providerId="ADAL" clId="{2A01DC9D-CB82-4C6A-879B-A03DB1B4F6B1}" dt="2026-10-11T18:33:12.617" v="2790" actId="21"/>
          <ac:picMkLst>
            <pc:docMk/>
            <pc:sldMk cId="2699917017" sldId="812"/>
            <ac:picMk id="7" creationId="{A3599EF7-CA4F-6912-18E0-751949E8B78B}"/>
          </ac:picMkLst>
        </pc:picChg>
      </pc:sldChg>
      <pc:sldChg chg="addSp modSp new del mod">
        <pc:chgData name="J Berwick (AST)" userId="9d17e596-8e0b-46f0-96e0-e9b513ea3edd" providerId="ADAL" clId="{2A01DC9D-CB82-4C6A-879B-A03DB1B4F6B1}" dt="2026-10-11T18:43:46.969" v="2803" actId="2696"/>
        <pc:sldMkLst>
          <pc:docMk/>
          <pc:sldMk cId="3271271029" sldId="813"/>
        </pc:sldMkLst>
        <pc:picChg chg="add mod modCrop">
          <ac:chgData name="J Berwick (AST)" userId="9d17e596-8e0b-46f0-96e0-e9b513ea3edd" providerId="ADAL" clId="{2A01DC9D-CB82-4C6A-879B-A03DB1B4F6B1}" dt="2026-10-11T18:33:18.979" v="2793" actId="732"/>
          <ac:picMkLst>
            <pc:docMk/>
            <pc:sldMk cId="3271271029" sldId="813"/>
            <ac:picMk id="3" creationId="{A794AB9B-7B32-CCD6-1BF3-3553BD1A89AC}"/>
          </ac:picMkLst>
        </pc:picChg>
      </pc:sldChg>
      <pc:sldChg chg="addSp modSp new del mod">
        <pc:chgData name="J Berwick (AST)" userId="9d17e596-8e0b-46f0-96e0-e9b513ea3edd" providerId="ADAL" clId="{2A01DC9D-CB82-4C6A-879B-A03DB1B4F6B1}" dt="2026-10-11T18:43:46.969" v="2803" actId="2696"/>
        <pc:sldMkLst>
          <pc:docMk/>
          <pc:sldMk cId="3789400384" sldId="814"/>
        </pc:sldMkLst>
        <pc:picChg chg="add mod">
          <ac:chgData name="J Berwick (AST)" userId="9d17e596-8e0b-46f0-96e0-e9b513ea3edd" providerId="ADAL" clId="{2A01DC9D-CB82-4C6A-879B-A03DB1B4F6B1}" dt="2026-10-11T18:36:53.712" v="2799" actId="14100"/>
          <ac:picMkLst>
            <pc:docMk/>
            <pc:sldMk cId="3789400384" sldId="814"/>
            <ac:picMk id="3" creationId="{23E94F5F-3D73-F010-4189-9BDFFE1747F4}"/>
          </ac:picMkLst>
        </pc:picChg>
        <pc:picChg chg="add mod">
          <ac:chgData name="J Berwick (AST)" userId="9d17e596-8e0b-46f0-96e0-e9b513ea3edd" providerId="ADAL" clId="{2A01DC9D-CB82-4C6A-879B-A03DB1B4F6B1}" dt="2026-10-11T18:37:23.647" v="2802" actId="14100"/>
          <ac:picMkLst>
            <pc:docMk/>
            <pc:sldMk cId="3789400384" sldId="814"/>
            <ac:picMk id="5" creationId="{4A5A53A5-8CC3-3ECD-212B-87B97FE6BBB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4148" y="1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78821-8828-43C9-81FF-E823846BAEE1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" y="744538"/>
            <a:ext cx="6615113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657" y="4713645"/>
            <a:ext cx="5429250" cy="44655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4148" y="9425569"/>
            <a:ext cx="2940844" cy="4961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9D3D2-4373-44E2-A68E-400E0EF35C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807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05456-411E-2E61-F5D1-455A11815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F925B-DB33-FCAF-6D60-E9F5BBECC8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7E4791-3A30-9A98-F254-234FB2440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BC7603-5321-FC5B-449D-83A5A8D73F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2D2B59-2B1B-4F60-B4A5-CAAF3A3A55A5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45820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" y="744538"/>
            <a:ext cx="6615113" cy="3721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9D3D2-4373-44E2-A68E-400E0EF35CA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9272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June 2017 2H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1D15E-DAA5-470A-93EA-444E8DA0AD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9369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Nov 2022 2H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1D15E-DAA5-470A-93EA-444E8DA0AD0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606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B7913-E45D-4464-86FE-C2E11053DE2B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03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EA17E-C744-4D3D-98E1-5A997EF506DA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7805A-3B3D-459A-972D-78EB761E0355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AB7913-E45D-4464-86FE-C2E11053DE2B}" type="datetimeFigureOut">
              <a:rPr lang="en-GB" smtClean="0"/>
              <a:t>11/10/2026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6ECA9-4E19-4009-BDF5-C6BDB74C5F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032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43.png"/><Relationship Id="rId7" Type="http://schemas.openxmlformats.org/officeDocument/2006/relationships/image" Target="../media/image140.png"/><Relationship Id="rId12" Type="http://schemas.openxmlformats.org/officeDocument/2006/relationships/image" Target="../media/image2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1.png"/><Relationship Id="rId5" Type="http://schemas.openxmlformats.org/officeDocument/2006/relationships/image" Target="../media/image6.png"/><Relationship Id="rId10" Type="http://schemas.openxmlformats.org/officeDocument/2006/relationships/image" Target="../media/image7.png"/><Relationship Id="rId4" Type="http://schemas.openxmlformats.org/officeDocument/2006/relationships/image" Target="../media/image50.png"/><Relationship Id="rId9" Type="http://schemas.openxmlformats.org/officeDocument/2006/relationships/image" Target="../media/image19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0.png"/><Relationship Id="rId7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4.png"/><Relationship Id="rId5" Type="http://schemas.openxmlformats.org/officeDocument/2006/relationships/image" Target="../media/image12.png"/><Relationship Id="rId10" Type="http://schemas.openxmlformats.org/officeDocument/2006/relationships/image" Target="../media/image8.png"/><Relationship Id="rId4" Type="http://schemas.openxmlformats.org/officeDocument/2006/relationships/image" Target="../media/image11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321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110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3C14E-7C46-C22B-8437-AFE5AB123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361EF9E-5E71-7EA2-99C7-66E982E49D0B}"/>
              </a:ext>
            </a:extLst>
          </p:cNvPr>
          <p:cNvSpPr/>
          <p:nvPr/>
        </p:nvSpPr>
        <p:spPr>
          <a:xfrm>
            <a:off x="0" y="-10904"/>
            <a:ext cx="12192000" cy="511502"/>
          </a:xfrm>
          <a:prstGeom prst="rect">
            <a:avLst/>
          </a:prstGeom>
          <a:solidFill>
            <a:srgbClr val="DE001A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9B0C7E0-ADC7-EAAB-5F04-6EC093ADF210}"/>
              </a:ext>
            </a:extLst>
          </p:cNvPr>
          <p:cNvSpPr/>
          <p:nvPr/>
        </p:nvSpPr>
        <p:spPr>
          <a:xfrm>
            <a:off x="0" y="500598"/>
            <a:ext cx="12192000" cy="4555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Starter: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774822-7105-A174-E6F0-6A52956FE938}"/>
              </a:ext>
            </a:extLst>
          </p:cNvPr>
          <p:cNvSpPr/>
          <p:nvPr/>
        </p:nvSpPr>
        <p:spPr>
          <a:xfrm>
            <a:off x="0" y="6444699"/>
            <a:ext cx="12192000" cy="41306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Complete in 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Silence</a:t>
            </a: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Please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029B6-361E-7D53-1F2E-C98F5A7B89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309" b="47777" l="23944" r="79726"/>
                    </a14:imgEffect>
                  </a14:imgLayer>
                </a14:imgProps>
              </a:ext>
            </a:extLst>
          </a:blip>
          <a:srcRect l="16972" r="13301" b="46914"/>
          <a:stretch/>
        </p:blipFill>
        <p:spPr>
          <a:xfrm>
            <a:off x="11064552" y="-10904"/>
            <a:ext cx="1055281" cy="95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8793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746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Arrow Connector 5"/>
          <p:cNvCxnSpPr/>
          <p:nvPr/>
        </p:nvCxnSpPr>
        <p:spPr>
          <a:xfrm>
            <a:off x="479376" y="2905652"/>
            <a:ext cx="396044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2423592" y="1033444"/>
            <a:ext cx="0" cy="33843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1127448" y="1609508"/>
            <a:ext cx="2592288" cy="2520280"/>
          </a:xfrm>
          <a:prstGeom prst="ellips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367808" y="2689628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2689628"/>
                <a:ext cx="288032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2279576" y="673404"/>
                <a:ext cx="28803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673404"/>
                <a:ext cx="288032" cy="369332"/>
              </a:xfrm>
              <a:prstGeom prst="rect">
                <a:avLst/>
              </a:prstGeom>
              <a:blipFill>
                <a:blip r:embed="rId3"/>
                <a:stretch>
                  <a:fillRect r="-6383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148191" y="1536744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191" y="1536744"/>
                <a:ext cx="3600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268979" y="1009026"/>
                <a:ext cx="535915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How could we show how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000" dirty="0"/>
                  <a:t>,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/>
                  <a:t> and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/>
                  <a:t> are related? 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8979" y="1009026"/>
                <a:ext cx="5359152" cy="400110"/>
              </a:xfrm>
              <a:prstGeom prst="rect">
                <a:avLst/>
              </a:prstGeom>
              <a:blipFill>
                <a:blip r:embed="rId5"/>
                <a:stretch>
                  <a:fillRect l="-1138" t="-9231" b="-2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/>
          <p:cNvGrpSpPr/>
          <p:nvPr/>
        </p:nvGrpSpPr>
        <p:grpSpPr>
          <a:xfrm>
            <a:off x="2423592" y="1825532"/>
            <a:ext cx="1080120" cy="1377444"/>
            <a:chOff x="2411760" y="2636912"/>
            <a:chExt cx="1080120" cy="137744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2627784" y="3645024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27784" y="3645024"/>
                  <a:ext cx="360040" cy="369332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ight Triangle 15"/>
            <p:cNvSpPr/>
            <p:nvPr/>
          </p:nvSpPr>
          <p:spPr>
            <a:xfrm flipH="1">
              <a:off x="2411760" y="2636912"/>
              <a:ext cx="720080" cy="1080120"/>
            </a:xfrm>
            <a:prstGeom prst="rtTriangl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915816" y="3501008"/>
              <a:ext cx="216024" cy="21602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3131840" y="3068960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𝑦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31840" y="3068960"/>
                  <a:ext cx="360040" cy="369332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555776" y="2852936"/>
                  <a:ext cx="360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dirty="0">
                            <a:latin typeface="Cambria Math" panose="02040503050406030204" pitchFamily="18" charset="0"/>
                          </a:rPr>
                          <m:t>𝑟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5776" y="2852936"/>
                  <a:ext cx="360040" cy="369332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3456967" y="2821769"/>
                <a:ext cx="360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6967" y="2821769"/>
                <a:ext cx="36004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/>
          <p:cNvGrpSpPr/>
          <p:nvPr/>
        </p:nvGrpSpPr>
        <p:grpSpPr>
          <a:xfrm>
            <a:off x="3088541" y="1446464"/>
            <a:ext cx="792088" cy="430409"/>
            <a:chOff x="3076709" y="2798267"/>
            <a:chExt cx="792088" cy="43040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/>
                <p:cNvSpPr txBox="1"/>
                <p:nvPr/>
              </p:nvSpPr>
              <p:spPr>
                <a:xfrm>
                  <a:off x="3220725" y="2798267"/>
                  <a:ext cx="64807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d>
                          <m:dPr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0725" y="2798267"/>
                  <a:ext cx="648072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65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Oval 24"/>
            <p:cNvSpPr/>
            <p:nvPr/>
          </p:nvSpPr>
          <p:spPr>
            <a:xfrm>
              <a:off x="3076709" y="3084660"/>
              <a:ext cx="144016" cy="144016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5496" y="5085"/>
            <a:ext cx="7994104" cy="666944"/>
          </a:xfrm>
        </p:spPr>
        <p:txBody>
          <a:bodyPr>
            <a:noAutofit/>
          </a:bodyPr>
          <a:lstStyle/>
          <a:p>
            <a:pPr algn="l"/>
            <a:r>
              <a:rPr lang="en-GB" sz="3600" b="1" dirty="0"/>
              <a:t>Equation of a circle centred at the origin</a:t>
            </a:r>
          </a:p>
        </p:txBody>
      </p:sp>
      <p:sp>
        <p:nvSpPr>
          <p:cNvPr id="8" name="Rectangle 7"/>
          <p:cNvSpPr/>
          <p:nvPr/>
        </p:nvSpPr>
        <p:spPr>
          <a:xfrm>
            <a:off x="5268979" y="1704662"/>
            <a:ext cx="464069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2000" dirty="0">
                <a:solidFill>
                  <a:prstClr val="black"/>
                </a:solidFill>
              </a:rPr>
              <a:t>We draw a right-angled triangle inside the circle with one vertex at the origin and another at the circumference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/>
              <p:cNvSpPr txBox="1"/>
              <p:nvPr/>
            </p:nvSpPr>
            <p:spPr>
              <a:xfrm>
                <a:off x="5303912" y="2859783"/>
                <a:ext cx="3529378" cy="1077218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:r>
                  <a:rPr lang="en-GB" dirty="0"/>
                  <a:t>The equation of a circle with the centre at the origin and radius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dirty="0"/>
                  <a:t> is:</a:t>
                </a:r>
                <a:br>
                  <a:rPr lang="en-GB" sz="2800" dirty="0"/>
                </a:b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GB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en-GB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/>
                            </a:rPr>
                            <m:t>𝑦</m:t>
                          </m:r>
                        </m:e>
                        <m:sup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2800" i="1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800" i="1">
                              <a:latin typeface="Cambria Math"/>
                            </a:rPr>
                            <m:t>𝑟</m:t>
                          </m:r>
                        </m:e>
                        <m:sup>
                          <m:r>
                            <a:rPr lang="en-GB" sz="2800" i="1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2859783"/>
                <a:ext cx="3529378" cy="1077218"/>
              </a:xfrm>
              <a:prstGeom prst="rect">
                <a:avLst/>
              </a:prstGeom>
              <a:blipFill>
                <a:blip r:embed="rId12"/>
                <a:stretch>
                  <a:fillRect l="-1029" t="-16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053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991544" y="739820"/>
                <a:ext cx="2304256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739820"/>
                <a:ext cx="2304256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5538314" y="761444"/>
                <a:ext cx="23986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314" y="761444"/>
                <a:ext cx="2398684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9671720" y="761444"/>
                <a:ext cx="25202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71720" y="761444"/>
                <a:ext cx="2520280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3666106" y="3652282"/>
                <a:ext cx="25739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6106" y="3652282"/>
                <a:ext cx="2573910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7888831" y="3705149"/>
                <a:ext cx="274367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GB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800" b="1" i="1" baseline="30000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a:rPr lang="en-GB" sz="28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𝟏𝟎𝟎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831" y="3705149"/>
                <a:ext cx="2743673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-25896" y="10806"/>
            <a:ext cx="2521496" cy="643702"/>
          </a:xfrm>
        </p:spPr>
        <p:txBody>
          <a:bodyPr>
            <a:normAutofit/>
          </a:bodyPr>
          <a:lstStyle/>
          <a:p>
            <a:pPr algn="l"/>
            <a:r>
              <a:rPr lang="en-GB" sz="3600" b="1" dirty="0"/>
              <a:t>Circle check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868" y="572265"/>
            <a:ext cx="3081540" cy="268285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71012" y="525220"/>
            <a:ext cx="3097847" cy="2697048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36998" y="547240"/>
            <a:ext cx="3101116" cy="2699894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2488" y="3335463"/>
            <a:ext cx="3289198" cy="2863642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3638" y="3335463"/>
            <a:ext cx="3321155" cy="2891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558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2" grpId="0"/>
      <p:bldP spid="30" grpId="0"/>
      <p:bldP spid="38" grpId="0"/>
      <p:bldP spid="4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9C1B9-99E7-E7C7-5177-7E3BDF110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9075"/>
            <a:ext cx="4367808" cy="591613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Tangents and Radii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078EC6-FFF2-25DF-DD45-B21D56B49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869" y="110176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297C1A5-F18B-7882-3255-AC6BBD819461}"/>
              </a:ext>
            </a:extLst>
          </p:cNvPr>
          <p:cNvCxnSpPr>
            <a:cxnSpLocks/>
          </p:cNvCxnSpPr>
          <p:nvPr/>
        </p:nvCxnSpPr>
        <p:spPr>
          <a:xfrm flipV="1">
            <a:off x="-57026" y="2675381"/>
            <a:ext cx="6009010" cy="1451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58AE811-D312-F9EC-BCF1-989A03BDF0D7}"/>
              </a:ext>
            </a:extLst>
          </p:cNvPr>
          <p:cNvCxnSpPr/>
          <p:nvPr/>
        </p:nvCxnSpPr>
        <p:spPr>
          <a:xfrm flipV="1">
            <a:off x="2175222" y="564209"/>
            <a:ext cx="0" cy="40699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2A5236-51BE-7A1D-4A59-80A7EB33B200}"/>
                  </a:ext>
                </a:extLst>
              </p:cNvPr>
              <p:cNvSpPr txBox="1"/>
              <p:nvPr/>
            </p:nvSpPr>
            <p:spPr>
              <a:xfrm>
                <a:off x="5901237" y="2433221"/>
                <a:ext cx="57606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dirty="0">
                          <a:latin typeface="Cambria Math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12A5236-51BE-7A1D-4A59-80A7EB33B2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237" y="2433221"/>
                <a:ext cx="57606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Oval 6">
            <a:extLst>
              <a:ext uri="{FF2B5EF4-FFF2-40B4-BE49-F238E27FC236}">
                <a16:creationId xmlns:a16="http://schemas.microsoft.com/office/drawing/2014/main" id="{44B0EB86-2904-2709-6A86-C7F9C27AB435}"/>
              </a:ext>
            </a:extLst>
          </p:cNvPr>
          <p:cNvSpPr/>
          <p:nvPr/>
        </p:nvSpPr>
        <p:spPr>
          <a:xfrm>
            <a:off x="735062" y="1177727"/>
            <a:ext cx="2880320" cy="28803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52E49-4830-4029-700E-E1F62C883096}"/>
                  </a:ext>
                </a:extLst>
              </p:cNvPr>
              <p:cNvSpPr txBox="1"/>
              <p:nvPr/>
            </p:nvSpPr>
            <p:spPr>
              <a:xfrm>
                <a:off x="3312272" y="2675381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3252E49-4830-4029-700E-E1F62C8830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272" y="2675381"/>
                <a:ext cx="432048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AB8AE1-9F43-421C-14EE-CBFA1314EBA5}"/>
                  </a:ext>
                </a:extLst>
              </p:cNvPr>
              <p:cNvSpPr txBox="1"/>
              <p:nvPr/>
            </p:nvSpPr>
            <p:spPr>
              <a:xfrm>
                <a:off x="299356" y="2689895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AB8AE1-9F43-421C-14EE-CBFA1314EB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356" y="2689895"/>
                <a:ext cx="432048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1BA878-2CC5-3068-3740-9B46488C80AD}"/>
                  </a:ext>
                </a:extLst>
              </p:cNvPr>
              <p:cNvSpPr txBox="1"/>
              <p:nvPr/>
            </p:nvSpPr>
            <p:spPr>
              <a:xfrm>
                <a:off x="2777668" y="896488"/>
                <a:ext cx="96257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A1BA878-2CC5-3068-3740-9B46488C8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7668" y="896488"/>
                <a:ext cx="962576" cy="369332"/>
              </a:xfrm>
              <a:prstGeom prst="rect">
                <a:avLst/>
              </a:prstGeom>
              <a:blipFill>
                <a:blip r:embed="rId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C0FFC5-5371-0861-6D71-809F9BF39F9B}"/>
                  </a:ext>
                </a:extLst>
              </p:cNvPr>
              <p:cNvSpPr txBox="1"/>
              <p:nvPr/>
            </p:nvSpPr>
            <p:spPr>
              <a:xfrm>
                <a:off x="1727498" y="4010873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BC0FFC5-5371-0861-6D71-809F9BF39F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7498" y="4010873"/>
                <a:ext cx="432048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Oval 11">
            <a:extLst>
              <a:ext uri="{FF2B5EF4-FFF2-40B4-BE49-F238E27FC236}">
                <a16:creationId xmlns:a16="http://schemas.microsoft.com/office/drawing/2014/main" id="{6B1F9679-52EF-4C67-3382-B86B716E3AB5}"/>
              </a:ext>
            </a:extLst>
          </p:cNvPr>
          <p:cNvSpPr/>
          <p:nvPr/>
        </p:nvSpPr>
        <p:spPr>
          <a:xfrm>
            <a:off x="2800053" y="1279204"/>
            <a:ext cx="126563" cy="127039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6BDA949-8628-1FFA-BCED-140C3F5A0EB3}"/>
              </a:ext>
            </a:extLst>
          </p:cNvPr>
          <p:cNvCxnSpPr>
            <a:cxnSpLocks/>
          </p:cNvCxnSpPr>
          <p:nvPr/>
        </p:nvCxnSpPr>
        <p:spPr>
          <a:xfrm>
            <a:off x="1343472" y="620688"/>
            <a:ext cx="4557765" cy="218186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2ECDA7-5405-BF21-330E-29859E728708}"/>
                  </a:ext>
                </a:extLst>
              </p:cNvPr>
              <p:cNvSpPr txBox="1"/>
              <p:nvPr/>
            </p:nvSpPr>
            <p:spPr>
              <a:xfrm>
                <a:off x="1825391" y="896488"/>
                <a:ext cx="4320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72ECDA7-5405-BF21-330E-29859E7287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5391" y="896488"/>
                <a:ext cx="43204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3A21EF-80CB-C59D-84B5-7896FCAB8D80}"/>
              </a:ext>
            </a:extLst>
          </p:cNvPr>
          <p:cNvCxnSpPr>
            <a:stCxn id="12" idx="7"/>
          </p:cNvCxnSpPr>
          <p:nvPr/>
        </p:nvCxnSpPr>
        <p:spPr>
          <a:xfrm flipH="1">
            <a:off x="2175222" y="1297808"/>
            <a:ext cx="732859" cy="1377573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8CBCF-3035-035A-780F-19122B135FF9}"/>
                  </a:ext>
                </a:extLst>
              </p:cNvPr>
              <p:cNvSpPr txBox="1"/>
              <p:nvPr/>
            </p:nvSpPr>
            <p:spPr>
              <a:xfrm>
                <a:off x="6356174" y="552446"/>
                <a:ext cx="5536467" cy="3170099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GB" sz="2000" b="1" dirty="0">
                    <a:solidFill>
                      <a:schemeClr val="bg1"/>
                    </a:solidFill>
                  </a:rPr>
                  <a:t>Key Facts that we may need to use: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The tangent’s gradient will be the negative reciprocal of the radius’ and visa versa.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The radius’ equation will be of the form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𝑚𝑥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 because its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intercept is 0.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We may need to use the equation of a circle at the origin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 to determine a radius given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solidFill>
                      <a:schemeClr val="bg1"/>
                    </a:solidFill>
                  </a:rPr>
                  <a:t>We may need to determine an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solidFill>
                      <a:schemeClr val="bg1"/>
                    </a:solidFill>
                  </a:rPr>
                  <a:t> coordinate using the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0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0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00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E78CBCF-3035-035A-780F-19122B135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6174" y="552446"/>
                <a:ext cx="5536467" cy="3170099"/>
              </a:xfrm>
              <a:prstGeom prst="rect">
                <a:avLst/>
              </a:prstGeom>
              <a:blipFill>
                <a:blip r:embed="rId8"/>
                <a:stretch>
                  <a:fillRect l="-1211" t="-1154" r="-1762" b="-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8959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048" name="TextBox 2047"/>
              <p:cNvSpPr txBox="1"/>
              <p:nvPr/>
            </p:nvSpPr>
            <p:spPr>
              <a:xfrm>
                <a:off x="119337" y="651287"/>
                <a:ext cx="5976664" cy="646331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Here is a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GB" dirty="0"/>
                  <a:t>. Determine the equation of the tangent of the circle at the point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3,4</m:t>
                        </m:r>
                      </m:e>
                    </m:d>
                  </m:oMath>
                </a14:m>
                <a:r>
                  <a:rPr lang="en-GB" dirty="0"/>
                  <a:t>.</a:t>
                </a:r>
              </a:p>
            </p:txBody>
          </p:sp>
        </mc:Choice>
        <mc:Fallback xmlns="">
          <p:sp>
            <p:nvSpPr>
              <p:cNvPr id="2048" name="TextBox 20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337" y="651287"/>
                <a:ext cx="5976664" cy="646331"/>
              </a:xfrm>
              <a:prstGeom prst="rect">
                <a:avLst/>
              </a:prstGeom>
              <a:blipFill>
                <a:blip r:embed="rId5"/>
                <a:stretch>
                  <a:fillRect b="-230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/>
          <p:cNvSpPr txBox="1"/>
          <p:nvPr/>
        </p:nvSpPr>
        <p:spPr>
          <a:xfrm>
            <a:off x="6572194" y="663155"/>
            <a:ext cx="4152981" cy="64633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The radius is always perpendicular to the tangent line. ALWAYS draw in the radius!</a:t>
            </a:r>
            <a:endParaRPr lang="en-GB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0A6C421-0CDD-4002-9F33-C9B58058BD12}"/>
                  </a:ext>
                </a:extLst>
              </p:cNvPr>
              <p:cNvSpPr/>
              <p:nvPr/>
            </p:nvSpPr>
            <p:spPr>
              <a:xfrm>
                <a:off x="6723859" y="5345032"/>
                <a:ext cx="1749197" cy="616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0A6C421-0CDD-4002-9F33-C9B58058BD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3859" y="5345032"/>
                <a:ext cx="1749197" cy="6165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5">
            <a:extLst>
              <a:ext uri="{FF2B5EF4-FFF2-40B4-BE49-F238E27FC236}">
                <a16:creationId xmlns:a16="http://schemas.microsoft.com/office/drawing/2014/main" id="{0672CD78-3DFC-4A5C-8C9D-250A63960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0" y="-27384"/>
            <a:ext cx="2419924" cy="71299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1</a:t>
            </a:r>
          </a:p>
        </p:txBody>
      </p:sp>
      <p:cxnSp>
        <p:nvCxnSpPr>
          <p:cNvPr id="3" name="Straight Connector 2"/>
          <p:cNvCxnSpPr>
            <a:cxnSpLocks/>
          </p:cNvCxnSpPr>
          <p:nvPr/>
        </p:nvCxnSpPr>
        <p:spPr>
          <a:xfrm flipH="1">
            <a:off x="1991544" y="2022600"/>
            <a:ext cx="504056" cy="110201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6564183" y="1317612"/>
                <a:ext cx="523673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The radius and tangent meet at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90°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and so the radius and tangent are perpendicular to each other.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4183" y="1317612"/>
                <a:ext cx="5236739" cy="646331"/>
              </a:xfrm>
              <a:prstGeom prst="rect">
                <a:avLst/>
              </a:prstGeom>
              <a:blipFill>
                <a:blip r:embed="rId7"/>
                <a:stretch>
                  <a:fillRect l="-1048" t="-4717" r="-116" b="-141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/>
          <p:cNvSpPr txBox="1"/>
          <p:nvPr/>
        </p:nvSpPr>
        <p:spPr>
          <a:xfrm>
            <a:off x="6564182" y="1930096"/>
            <a:ext cx="39449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We find the gradient of the radius first.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64181" y="2268426"/>
            <a:ext cx="4449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Two points on the radius are (0,0) and (3,4) so the gradient is 4/3.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299" y="2868657"/>
            <a:ext cx="41418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The tangent’s gradient is therefore -3/4.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/>
              <p:cNvSpPr txBox="1"/>
              <p:nvPr/>
            </p:nvSpPr>
            <p:spPr>
              <a:xfrm>
                <a:off x="6744918" y="3209566"/>
                <a:ext cx="4449026" cy="484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and it goes through (3,4)</a:t>
                </a:r>
              </a:p>
            </p:txBody>
          </p:sp>
        </mc:Choice>
        <mc:Fallback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918" y="3209566"/>
                <a:ext cx="4449026" cy="484043"/>
              </a:xfrm>
              <a:prstGeom prst="rect">
                <a:avLst/>
              </a:prstGeom>
              <a:blipFill>
                <a:blip r:embed="rId8"/>
                <a:stretch>
                  <a:fillRect b="-88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6744918" y="3722230"/>
                <a:ext cx="1761316" cy="484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×3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918" y="3722230"/>
                <a:ext cx="1761316" cy="484043"/>
              </a:xfrm>
              <a:prstGeom prst="rect">
                <a:avLst/>
              </a:prstGeom>
              <a:blipFill>
                <a:blip r:embed="rId9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2" name="Rectangle 31"/>
              <p:cNvSpPr/>
              <p:nvPr/>
            </p:nvSpPr>
            <p:spPr>
              <a:xfrm>
                <a:off x="6775350" y="4276396"/>
                <a:ext cx="1365374" cy="4840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5350" y="4276396"/>
                <a:ext cx="1365374" cy="484043"/>
              </a:xfrm>
              <a:prstGeom prst="rect">
                <a:avLst/>
              </a:prstGeom>
              <a:blipFill>
                <a:blip r:embed="rId10"/>
                <a:stretch>
                  <a:fillRect b="-12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6741965" y="4790866"/>
                <a:ext cx="1764269" cy="4879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=4+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1965" y="4790866"/>
                <a:ext cx="1764269" cy="4879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055E1587-06F3-D510-1DF8-460DB4ED807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019" y="1237284"/>
            <a:ext cx="5901208" cy="354072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212958" y="4621406"/>
                <a:ext cx="323389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Your turn:</a:t>
                </a:r>
              </a:p>
              <a:p>
                <a:r>
                  <a:rPr lang="en-GB" dirty="0"/>
                  <a:t>The diagram shows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r>
                  <a:rPr lang="en-GB" dirty="0"/>
                  <a:t>. What is the equation of the tangent at the point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(4,3)</m:t>
                    </m:r>
                  </m:oMath>
                </a14:m>
                <a:r>
                  <a:rPr lang="en-GB" dirty="0"/>
                  <a:t>? </a:t>
                </a:r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958" y="4621406"/>
                <a:ext cx="3233893" cy="1477328"/>
              </a:xfrm>
              <a:prstGeom prst="rect">
                <a:avLst/>
              </a:prstGeom>
              <a:blipFill>
                <a:blip r:embed="rId13"/>
                <a:stretch>
                  <a:fillRect l="-1698" t="-2066" b="-57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1013330" y="6028454"/>
                <a:ext cx="1749197" cy="6183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num>
                        <m:den>
                          <m:r>
                            <a:rPr lang="en-GB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3330" y="6028454"/>
                <a:ext cx="1749197" cy="61831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3E9CEAA8-A8FD-8253-80F9-D38E895901E6}"/>
              </a:ext>
            </a:extLst>
          </p:cNvPr>
          <p:cNvGrpSpPr/>
          <p:nvPr/>
        </p:nvGrpSpPr>
        <p:grpSpPr>
          <a:xfrm>
            <a:off x="3117942" y="4243068"/>
            <a:ext cx="2859261" cy="2439890"/>
            <a:chOff x="3497822" y="4390021"/>
            <a:chExt cx="2859261" cy="2439890"/>
          </a:xfrm>
        </p:grpSpPr>
        <p:grpSp>
          <p:nvGrpSpPr>
            <p:cNvPr id="18" name="Group 17"/>
            <p:cNvGrpSpPr/>
            <p:nvPr/>
          </p:nvGrpSpPr>
          <p:grpSpPr>
            <a:xfrm>
              <a:off x="3497822" y="4390021"/>
              <a:ext cx="2859261" cy="2439890"/>
              <a:chOff x="1043608" y="2141238"/>
              <a:chExt cx="4634343" cy="4069903"/>
            </a:xfrm>
          </p:grpSpPr>
          <p:cxnSp>
            <p:nvCxnSpPr>
              <p:cNvPr id="13" name="Straight Arrow Connector 12"/>
              <p:cNvCxnSpPr/>
              <p:nvPr/>
            </p:nvCxnSpPr>
            <p:spPr>
              <a:xfrm>
                <a:off x="1043608" y="4266925"/>
                <a:ext cx="4176464" cy="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flipV="1">
                <a:off x="3275856" y="2141238"/>
                <a:ext cx="0" cy="406990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5" name="TextBox 14"/>
                  <p:cNvSpPr txBox="1"/>
                  <p:nvPr/>
                </p:nvSpPr>
                <p:spPr>
                  <a:xfrm>
                    <a:off x="5019309" y="4083392"/>
                    <a:ext cx="576063" cy="6160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r>
                            <a:rPr lang="en-GB" i="1" dirty="0">
                              <a:latin typeface="Cambria Math"/>
                            </a:rPr>
                            <m:t>𝑥</m:t>
                          </m:r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 xmlns="">
              <p:sp>
                <p:nvSpPr>
                  <p:cNvPr id="8" name="TextBox 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019309" y="4083392"/>
                    <a:ext cx="576063" cy="61607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6" name="Oval 15"/>
              <p:cNvSpPr/>
              <p:nvPr/>
            </p:nvSpPr>
            <p:spPr>
              <a:xfrm>
                <a:off x="1835696" y="2754757"/>
                <a:ext cx="2880320" cy="2880320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322294" y="4135364"/>
                <a:ext cx="432049" cy="616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5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1316722" y="4213763"/>
                <a:ext cx="769315" cy="616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-5</a:t>
                </a: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2712631" y="5563071"/>
                <a:ext cx="635233" cy="6160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-5</a:t>
                </a: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4403232" y="2866142"/>
                    <a:ext cx="1274719" cy="61607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d>
                            <m:d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4,3</m:t>
                              </m:r>
                            </m:e>
                          </m:d>
                        </m:oMath>
                      </m:oMathPara>
                    </a14:m>
                    <a:endParaRPr lang="en-GB" dirty="0"/>
                  </a:p>
                </p:txBody>
              </p:sp>
            </mc:Choice>
            <mc:Fallback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03232" y="2866142"/>
                    <a:ext cx="1274719" cy="616071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" name="Oval 38"/>
              <p:cNvSpPr/>
              <p:nvPr/>
            </p:nvSpPr>
            <p:spPr>
              <a:xfrm>
                <a:off x="4428477" y="3363315"/>
                <a:ext cx="126563" cy="12703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0BC4AC4-E31A-2B2F-D7B5-5DEB6A288558}"/>
                </a:ext>
              </a:extLst>
            </p:cNvPr>
            <p:cNvSpPr txBox="1"/>
            <p:nvPr/>
          </p:nvSpPr>
          <p:spPr>
            <a:xfrm>
              <a:off x="4621608" y="4467984"/>
              <a:ext cx="26656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/>
                <a:t>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3187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" grpId="0"/>
      <p:bldP spid="4" grpId="0"/>
      <p:bldP spid="27" grpId="0"/>
      <p:bldP spid="29" grpId="0"/>
      <p:bldP spid="30" grpId="0"/>
      <p:bldP spid="31" grpId="0"/>
      <p:bldP spid="7" grpId="0"/>
      <p:bldP spid="32" grpId="0"/>
      <p:bldP spid="33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/>
              <p:cNvSpPr txBox="1"/>
              <p:nvPr/>
            </p:nvSpPr>
            <p:spPr>
              <a:xfrm>
                <a:off x="136525" y="685387"/>
                <a:ext cx="6895579" cy="1041952"/>
              </a:xfrm>
              <a:prstGeom prst="rect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pPr lvl="0">
                  <a:defRPr/>
                </a:pPr>
                <a:r>
                  <a:rPr lang="en-GB" dirty="0">
                    <a:solidFill>
                      <a:prstClr val="black"/>
                    </a:solidFill>
                  </a:rPr>
                  <a:t>The line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is tangent at the point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to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=1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69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. The gradient of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is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. Determine the point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 given that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25" y="685387"/>
                <a:ext cx="6895579" cy="1041952"/>
              </a:xfrm>
              <a:prstGeom prst="rect">
                <a:avLst/>
              </a:prstGeom>
              <a:blipFill>
                <a:blip r:embed="rId2"/>
                <a:stretch>
                  <a:fillRect b="-508"/>
                </a:stretch>
              </a:blip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itle 15">
            <a:extLst>
              <a:ext uri="{FF2B5EF4-FFF2-40B4-BE49-F238E27FC236}">
                <a16:creationId xmlns:a16="http://schemas.microsoft.com/office/drawing/2014/main" id="{E2C51AEF-C6D2-46D7-A140-6D1F49534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6" y="-50602"/>
            <a:ext cx="2498981" cy="73598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Example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9E0E9A-F1FF-141F-115A-5C3D67214B22}"/>
                  </a:ext>
                </a:extLst>
              </p:cNvPr>
              <p:cNvSpPr txBox="1"/>
              <p:nvPr/>
            </p:nvSpPr>
            <p:spPr>
              <a:xfrm>
                <a:off x="81450" y="5157192"/>
                <a:ext cx="5208240" cy="13144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Your turn: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The line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𝑙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tangent at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,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𝑦</m:t>
                    </m:r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to the circle with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sSup>
                      <m:sSup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p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p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sup>
                    </m:sSup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The gradient of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𝑙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is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f>
                      <m:f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1</m:t>
                        </m:r>
                      </m:num>
                      <m:den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</m:den>
                    </m:f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 Determine the point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𝑃</m:t>
                    </m:r>
                    <m:d>
                      <m:dPr>
                        <m:ctrlP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,</m:t>
                        </m:r>
                        <m:r>
                          <a:rPr kumimoji="0" lang="en-GB" sz="1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</m:d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given that </a:t>
                </a:r>
                <a14:m>
                  <m:oMath xmlns:m="http://schemas.openxmlformats.org/officeDocument/2006/math"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r>
                      <a:rPr kumimoji="0" lang="en-GB" sz="1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&gt;0</m:t>
                    </m:r>
                  </m:oMath>
                </a14:m>
                <a:r>
                  <a:rPr kumimoji="0" lang="en-GB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.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F9E0E9A-F1FF-141F-115A-5C3D67214B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0" y="5157192"/>
                <a:ext cx="5208240" cy="1314462"/>
              </a:xfrm>
              <a:prstGeom prst="rect">
                <a:avLst/>
              </a:prstGeom>
              <a:blipFill>
                <a:blip r:embed="rId3"/>
                <a:stretch>
                  <a:fillRect l="-936" t="-2778" b="-64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5159896" y="5445224"/>
                <a:ext cx="5208240" cy="11447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b="1" dirty="0">
                    <a:solidFill>
                      <a:srgbClr val="FF0000"/>
                    </a:solidFill>
                  </a:rPr>
                  <a:t>Gradient of radius is 2 therefore equation of radius is </a:t>
                </a:r>
                <a14:m>
                  <m:oMath xmlns:m="http://schemas.openxmlformats.org/officeDocument/2006/math"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. Solving simultaneously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:</a:t>
                </a:r>
              </a:p>
              <a:p>
                <a:pPr lvl="0"/>
                <a14:m>
                  <m:oMath xmlns:m="http://schemas.openxmlformats.org/officeDocument/2006/math"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  <m:sup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→  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rad>
                      </m:den>
                    </m:f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GB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</m:rad>
                      </m:den>
                    </m:f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  so </a:t>
                </a:r>
                <a14:m>
                  <m:oMath xmlns:m="http://schemas.openxmlformats.org/officeDocument/2006/math">
                    <m:r>
                      <a:rPr lang="en-GB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d>
                      <m:dPr>
                        <m:ctrlP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rad>
                          </m:num>
                          <m:den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  <m:r>
                          <a:rPr lang="en-GB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ad>
                              <m:radPr>
                                <m:degHide m:val="on"/>
                                <m:ctrlP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b="1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𝟓</m:t>
                                </m:r>
                              </m:e>
                            </m:rad>
                          </m:num>
                          <m:den>
                            <m:r>
                              <a:rPr lang="en-GB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den>
                        </m:f>
                      </m:e>
                    </m:d>
                  </m:oMath>
                </a14:m>
                <a:r>
                  <a:rPr lang="en-GB" b="1" dirty="0">
                    <a:solidFill>
                      <a:srgbClr val="FF0000"/>
                    </a:solidFill>
                  </a:rPr>
                  <a:t>.</a:t>
                </a: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5445224"/>
                <a:ext cx="5208240" cy="1144737"/>
              </a:xfrm>
              <a:prstGeom prst="rect">
                <a:avLst/>
              </a:prstGeom>
              <a:blipFill>
                <a:blip r:embed="rId4"/>
                <a:stretch>
                  <a:fillRect l="-936" t="-2660" r="-14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E770764-82A2-DCE4-3CF8-64B617DA6352}"/>
                  </a:ext>
                </a:extLst>
              </p:cNvPr>
              <p:cNvSpPr txBox="1"/>
              <p:nvPr/>
            </p:nvSpPr>
            <p:spPr>
              <a:xfrm>
                <a:off x="64517" y="1733746"/>
                <a:ext cx="6751563" cy="3405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If the gradient of the tangent line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r>
                  <a:rPr lang="en-GB" dirty="0"/>
                  <a:t> </a:t>
                </a:r>
                <a14:m>
                  <m:oMath xmlns:m="http://schemas.openxmlformats.org/officeDocument/2006/math">
                    <m:r>
                      <a:rPr lang="en-GB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GB" dirty="0"/>
                  <a:t> the radius has gradient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dirty="0"/>
                  <a:t>.</a:t>
                </a:r>
              </a:p>
              <a:p>
                <a:r>
                  <a:rPr lang="en-GB" dirty="0"/>
                  <a:t>The equation of the radius is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(always use fractions).</a:t>
                </a:r>
              </a:p>
              <a:p>
                <a:r>
                  <a:rPr lang="en-GB" dirty="0"/>
                  <a:t>The point is on the radius line and on the circle so we can solve simultaneously.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12</m:t>
                                </m:r>
                              </m:num>
                              <m:den>
                                <m:r>
                                  <a:rPr lang="en-GB" b="0" i="1" smtClean="0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den>
                            </m:f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=169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144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=169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25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+144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=4225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169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=4225</m:t>
                    </m:r>
                  </m:oMath>
                </a14:m>
                <a:r>
                  <a:rPr lang="en-GB" dirty="0"/>
                  <a:t> 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=25 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GB" dirty="0"/>
                  <a:t> only as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/>
                  <a:t>.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(5,12)</m:t>
                    </m:r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E770764-82A2-DCE4-3CF8-64B617DA6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17" y="1733746"/>
                <a:ext cx="6751563" cy="3405484"/>
              </a:xfrm>
              <a:prstGeom prst="rect">
                <a:avLst/>
              </a:prstGeom>
              <a:blipFill>
                <a:blip r:embed="rId5"/>
                <a:stretch>
                  <a:fillRect l="-813" b="-5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8EAE2872-D548-EAAA-F4CD-8D261A2E7E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67433" y="1313265"/>
            <a:ext cx="4978237" cy="398794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AEF5EA0-6CA9-D551-8968-7DF60C287A91}"/>
              </a:ext>
            </a:extLst>
          </p:cNvPr>
          <p:cNvSpPr txBox="1"/>
          <p:nvPr/>
        </p:nvSpPr>
        <p:spPr>
          <a:xfrm>
            <a:off x="7311947" y="476672"/>
            <a:ext cx="4689207" cy="9233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Berwick’s advice:</a:t>
            </a:r>
          </a:p>
          <a:p>
            <a:r>
              <a:rPr lang="en-GB" dirty="0">
                <a:solidFill>
                  <a:schemeClr val="bg1"/>
                </a:solidFill>
              </a:rPr>
              <a:t>Draw a diagram with a circle question if there isn’t one to see what is happening.</a:t>
            </a:r>
          </a:p>
        </p:txBody>
      </p:sp>
    </p:spTree>
    <p:extLst>
      <p:ext uri="{BB962C8B-B14F-4D97-AF65-F5344CB8AC3E}">
        <p14:creationId xmlns:p14="http://schemas.microsoft.com/office/powerpoint/2010/main" val="364644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2" grpId="0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6929C-4B93-7E23-8E4B-2F6D08103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40B7AF59-0DEE-66B5-BFCD-140194545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0" y="13260"/>
            <a:ext cx="2327380" cy="692769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/>
              <a:t>Questions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80DA7D9-9E95-6795-5303-B0BFFF2AD47C}"/>
              </a:ext>
            </a:extLst>
          </p:cNvPr>
          <p:cNvSpPr/>
          <p:nvPr/>
        </p:nvSpPr>
        <p:spPr>
          <a:xfrm>
            <a:off x="105254" y="744671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A495639-F9A8-7AC7-7E86-3917940074C8}"/>
              </a:ext>
            </a:extLst>
          </p:cNvPr>
          <p:cNvSpPr/>
          <p:nvPr/>
        </p:nvSpPr>
        <p:spPr>
          <a:xfrm>
            <a:off x="105254" y="2492896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1C8DABC-2FE4-E28D-9346-D3FF84C7B699}"/>
              </a:ext>
            </a:extLst>
          </p:cNvPr>
          <p:cNvSpPr/>
          <p:nvPr/>
        </p:nvSpPr>
        <p:spPr>
          <a:xfrm>
            <a:off x="105254" y="4692754"/>
            <a:ext cx="288032" cy="320422"/>
          </a:xfrm>
          <a:prstGeom prst="rect">
            <a:avLst/>
          </a:prstGeom>
          <a:solidFill>
            <a:srgbClr val="FFC000"/>
          </a:solidFill>
          <a:ln w="12700" cap="flat" cmpd="sng" algn="ctr">
            <a:solidFill>
              <a:srgbClr val="FFC000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kern="0" noProof="0" dirty="0">
                <a:solidFill>
                  <a:prstClr val="white"/>
                </a:solidFill>
                <a:latin typeface="Calibri" panose="020F0502020204030204"/>
              </a:rPr>
              <a:t>3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6AE805-684C-E180-79E5-A6852B7EA4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91"/>
          <a:stretch>
            <a:fillRect/>
          </a:stretch>
        </p:blipFill>
        <p:spPr>
          <a:xfrm>
            <a:off x="425521" y="692696"/>
            <a:ext cx="4824536" cy="178536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38B764D-B2C8-D233-B27E-D8442F9583B4}"/>
                  </a:ext>
                </a:extLst>
              </p:cNvPr>
              <p:cNvSpPr/>
              <p:nvPr/>
            </p:nvSpPr>
            <p:spPr>
              <a:xfrm>
                <a:off x="5302777" y="1065093"/>
                <a:ext cx="2415277" cy="7380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  <m:rad>
                            <m:radPr>
                              <m:degHide m:val="on"/>
                              <m:ctrlP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2000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e>
                          </m:rad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638B764D-B2C8-D233-B27E-D8442F9583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777" y="1065093"/>
                <a:ext cx="2415277" cy="7380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CA6DC664-51CD-02D9-C60D-33BFAD2FE6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44" t="2489" r="2923" b="4094"/>
          <a:stretch>
            <a:fillRect/>
          </a:stretch>
        </p:blipFill>
        <p:spPr>
          <a:xfrm>
            <a:off x="458101" y="2420888"/>
            <a:ext cx="6483844" cy="22332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A4B0A87-F395-C31D-8D8B-63C91B2F1FE2}"/>
                  </a:ext>
                </a:extLst>
              </p:cNvPr>
              <p:cNvSpPr/>
              <p:nvPr/>
            </p:nvSpPr>
            <p:spPr>
              <a:xfrm>
                <a:off x="5447928" y="3031265"/>
                <a:ext cx="1800493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𝟑𝟓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2A4B0A87-F395-C31D-8D8B-63C91B2F1F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928" y="3031265"/>
                <a:ext cx="1800493" cy="400110"/>
              </a:xfrm>
              <a:prstGeom prst="rect">
                <a:avLst/>
              </a:prstGeom>
              <a:blipFill>
                <a:blip r:embed="rId5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5BB6BF91-C105-E10D-9C12-51648F20DA4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954"/>
          <a:stretch>
            <a:fillRect/>
          </a:stretch>
        </p:blipFill>
        <p:spPr>
          <a:xfrm>
            <a:off x="479376" y="4638751"/>
            <a:ext cx="7416824" cy="169496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B1E0DB6-D05B-C06D-73E5-C51C492D14DF}"/>
                  </a:ext>
                </a:extLst>
              </p:cNvPr>
              <p:cNvSpPr/>
              <p:nvPr/>
            </p:nvSpPr>
            <p:spPr>
              <a:xfrm>
                <a:off x="6817807" y="5013176"/>
                <a:ext cx="2260747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B1E0DB6-D05B-C06D-73E5-C51C492D14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807" y="5013176"/>
                <a:ext cx="2260747" cy="400110"/>
              </a:xfrm>
              <a:prstGeom prst="rect">
                <a:avLst/>
              </a:prstGeom>
              <a:blipFill>
                <a:blip r:embed="rId7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5123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CA71A57-6EB8-7905-6C13-C9DE3836B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23" y="191805"/>
            <a:ext cx="5910749" cy="20540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07EE42-5541-DD29-3ECB-A1C8342EBDA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673"/>
          <a:stretch>
            <a:fillRect/>
          </a:stretch>
        </p:blipFill>
        <p:spPr>
          <a:xfrm>
            <a:off x="695400" y="2348880"/>
            <a:ext cx="8888854" cy="3298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773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C7291D-577F-39F9-CE19-7E8E8907F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337" y="208546"/>
            <a:ext cx="7491789" cy="2575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845611A-929D-DDFC-093B-5B8956322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32" y="3177630"/>
            <a:ext cx="8288240" cy="2709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16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AAA7AC8C5B77B418BAADD75335CB278" ma:contentTypeVersion="39" ma:contentTypeDescription="Create a new document." ma:contentTypeScope="" ma:versionID="f004f75ad5722814e93d72a51553f5f5">
  <xsd:schema xmlns:xsd="http://www.w3.org/2001/XMLSchema" xmlns:xs="http://www.w3.org/2001/XMLSchema" xmlns:p="http://schemas.microsoft.com/office/2006/metadata/properties" xmlns:ns2="3c2ad00a-70ae-4d8d-975e-c5fc2ee9d385" xmlns:ns3="da7721c5-8c40-4922-98fe-fd59bf8bc4ef" targetNamespace="http://schemas.microsoft.com/office/2006/metadata/properties" ma:root="true" ma:fieldsID="59ff1b78b44f47204ad7db1cd0445548" ns2:_="" ns3:_="">
    <xsd:import namespace="3c2ad00a-70ae-4d8d-975e-c5fc2ee9d385"/>
    <xsd:import namespace="da7721c5-8c40-4922-98fe-fd59bf8bc4ef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ad00a-70ae-4d8d-975e-c5fc2ee9d385" elementFormDefault="qualified">
    <xsd:import namespace="http://schemas.microsoft.com/office/2006/documentManagement/types"/>
    <xsd:import namespace="http://schemas.microsoft.com/office/infopath/2007/PartnerControls"/>
    <xsd:element name="NotebookType" ma:index="5" nillable="true" ma:displayName="Notebook Type" ma:internalName="NotebookType" ma:readOnly="false">
      <xsd:simpleType>
        <xsd:restriction base="dms:Text"/>
      </xsd:simpleType>
    </xsd:element>
    <xsd:element name="FolderType" ma:index="6" nillable="true" ma:displayName="Folder Type" ma:internalName="FolderType" ma:readOnly="false">
      <xsd:simpleType>
        <xsd:restriction base="dms:Text"/>
      </xsd:simpleType>
    </xsd:element>
    <xsd:element name="CultureName" ma:index="7" nillable="true" ma:displayName="Culture Name" ma:internalName="CultureName" ma:readOnly="false">
      <xsd:simpleType>
        <xsd:restriction base="dms:Text"/>
      </xsd:simpleType>
    </xsd:element>
    <xsd:element name="AppVersion" ma:index="8" nillable="true" ma:displayName="App Version" ma:internalName="AppVersion" ma:readOnly="false">
      <xsd:simpleType>
        <xsd:restriction base="dms:Text"/>
      </xsd:simpleType>
    </xsd:element>
    <xsd:element name="TeamsChannelId" ma:index="9" nillable="true" ma:displayName="Teams Channel Id" ma:internalName="TeamsChannelId" ma:readOnly="false">
      <xsd:simpleType>
        <xsd:restriction base="dms:Text"/>
      </xsd:simpleType>
    </xsd:element>
    <xsd:element name="Owner" ma:index="10" nillable="true" ma:displayName="Owner" ma:SearchPeopleOnly="false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1" nillable="true" ma:displayName="Math Settings" ma:internalName="Math_Settings" ma:readOnly="false">
      <xsd:simpleType>
        <xsd:restriction base="dms:Text"/>
      </xsd:simpleType>
    </xsd:element>
    <xsd:element name="DefaultSectionNames" ma:index="12" nillable="true" ma:displayName="Default Section Names" ma:internalName="DefaultSectionNames" ma:readOnly="false">
      <xsd:simpleType>
        <xsd:restriction base="dms:Note">
          <xsd:maxLength value="255"/>
        </xsd:restriction>
      </xsd:simpleType>
    </xsd:element>
    <xsd:element name="Templates" ma:index="13" nillable="true" ma:displayName="Templates" ma:internalName="Templates" ma:readOnly="false">
      <xsd:simpleType>
        <xsd:restriction base="dms:Note">
          <xsd:maxLength value="255"/>
        </xsd:restriction>
      </xsd:simpleType>
    </xsd:element>
    <xsd:element name="Teachers" ma:index="14" nillable="true" ma:displayName="Teachers" ma:SearchPeopleOnly="false" ma:SharePointGroup="0" ma:internalName="Teacher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SearchPeopleOnly="false" ma:SharePointGroup="0" ma:internalName="Student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SearchPeopleOnly="false" ma:SharePointGroup="0" ma:internalName="Student_Groups" ma:readOnly="fals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17" nillable="true" ma:displayName="Distribution Groups" ma:internalName="Distribution_Groups" ma:readOnly="false">
      <xsd:simpleType>
        <xsd:restriction base="dms:Note">
          <xsd:maxLength value="255"/>
        </xsd:restriction>
      </xsd:simpleType>
    </xsd:element>
    <xsd:element name="LMS_Mappings" ma:index="18" nillable="true" ma:displayName="LMS Mappings" ma:internalName="LMS_Mappings" ma:readOnly="false">
      <xsd:simpleType>
        <xsd:restriction base="dms:Note">
          <xsd:maxLength value="255"/>
        </xsd:restriction>
      </xsd:simpleType>
    </xsd:element>
    <xsd:element name="Invited_Teachers" ma:index="19" nillable="true" ma:displayName="Invited Teachers" ma:internalName="Invited_Teachers" ma:readOnly="false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 ma:readOnly="false">
      <xsd:simpleType>
        <xsd:restriction base="dms:Note">
          <xsd:maxLength value="255"/>
        </xsd:restriction>
      </xsd:simpleType>
    </xsd:element>
    <xsd:element name="Self_Registration_Enabled" ma:index="21" nillable="true" ma:displayName="Self Registration Enabled" ma:internalName="Self_Registration_Enabled" ma:readOnly="false">
      <xsd:simpleType>
        <xsd:restriction base="dms:Boolean"/>
      </xsd:simpleType>
    </xsd:element>
    <xsd:element name="Has_Teacher_Only_SectionGroup" ma:index="22" nillable="true" ma:displayName="Has Teacher Only SectionGroup" ma:internalName="Has_Teacher_Only_SectionGroup" ma:readOnly="false">
      <xsd:simpleType>
        <xsd:restriction base="dms:Boolean"/>
      </xsd:simpleType>
    </xsd:element>
    <xsd:element name="Is_Collaboration_Space_Locked" ma:index="23" nillable="true" ma:displayName="Is Collaboration Space Locked" ma:internalName="Is_Collaboration_Space_Locked" ma:readOnly="false">
      <xsd:simpleType>
        <xsd:restriction base="dms:Boolean"/>
      </xsd:simpleType>
    </xsd:element>
    <xsd:element name="IsNotebookLocked" ma:index="24" nillable="true" ma:displayName="Is Notebook Locked" ma:internalName="IsNotebookLocked" ma:readOnly="false">
      <xsd:simpleType>
        <xsd:restriction base="dms:Boolean"/>
      </xsd:simpleType>
    </xsd:element>
    <xsd:element name="Teams_Channel_Section_Location" ma:index="25" nillable="true" ma:displayName="Teams Channel Section Location" ma:internalName="Teams_Channel_Section_Location" ma:readOnly="false">
      <xsd:simpleType>
        <xsd:restriction base="dms:Text"/>
      </xsd:simpleType>
    </xsd:element>
    <xsd:element name="MediaServiceMetadata" ma:index="2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3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3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3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3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36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8" nillable="true" ma:taxonomy="true" ma:internalName="lcf76f155ced4ddcb4097134ff3c332f" ma:taxonomyFieldName="MediaServiceImageTags" ma:displayName="Image Tags" ma:readOnly="false" ma:fieldId="{5cf76f15-5ced-4ddc-b409-7134ff3c332f}" ma:taxonomyMulti="true" ma:sspId="15dfd691-d440-46c1-9855-79c8272764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4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41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4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7721c5-8c40-4922-98fe-fd59bf8bc4ef" elementFormDefault="qualified">
    <xsd:import namespace="http://schemas.microsoft.com/office/2006/documentManagement/types"/>
    <xsd:import namespace="http://schemas.microsoft.com/office/infopath/2007/PartnerControls"/>
    <xsd:element name="TaxCatchAll" ma:index="39" nillable="true" ma:displayName="Taxonomy Catch All Column" ma:hidden="true" ma:list="{124e8207-33e8-4d93-ab6c-76cdef34a224}" ma:internalName="TaxCatchAll" ma:showField="CatchAllData" ma:web="da7721c5-8c40-4922-98fe-fd59bf8bc4e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vited_Teachers xmlns="3c2ad00a-70ae-4d8d-975e-c5fc2ee9d385" xsi:nil="true"/>
    <NotebookType xmlns="3c2ad00a-70ae-4d8d-975e-c5fc2ee9d385" xsi:nil="true"/>
    <Owner xmlns="3c2ad00a-70ae-4d8d-975e-c5fc2ee9d385">
      <UserInfo>
        <DisplayName/>
        <AccountId xsi:nil="true"/>
        <AccountType/>
      </UserInfo>
    </Owner>
    <TaxCatchAll xmlns="da7721c5-8c40-4922-98fe-fd59bf8bc4ef" xsi:nil="true"/>
    <AppVersion xmlns="3c2ad00a-70ae-4d8d-975e-c5fc2ee9d385" xsi:nil="true"/>
    <Invited_Students xmlns="3c2ad00a-70ae-4d8d-975e-c5fc2ee9d385" xsi:nil="true"/>
    <FolderType xmlns="3c2ad00a-70ae-4d8d-975e-c5fc2ee9d385" xsi:nil="true"/>
    <CultureName xmlns="3c2ad00a-70ae-4d8d-975e-c5fc2ee9d385" xsi:nil="true"/>
    <Distribution_Groups xmlns="3c2ad00a-70ae-4d8d-975e-c5fc2ee9d385" xsi:nil="true"/>
    <DefaultSectionNames xmlns="3c2ad00a-70ae-4d8d-975e-c5fc2ee9d385" xsi:nil="true"/>
    <Teams_Channel_Section_Location xmlns="3c2ad00a-70ae-4d8d-975e-c5fc2ee9d385" xsi:nil="true"/>
    <TeamsChannelId xmlns="3c2ad00a-70ae-4d8d-975e-c5fc2ee9d385" xsi:nil="true"/>
    <IsNotebookLocked xmlns="3c2ad00a-70ae-4d8d-975e-c5fc2ee9d385" xsi:nil="true"/>
    <Teachers xmlns="3c2ad00a-70ae-4d8d-975e-c5fc2ee9d385">
      <UserInfo>
        <DisplayName/>
        <AccountId xsi:nil="true"/>
        <AccountType/>
      </UserInfo>
    </Teachers>
    <Student_Groups xmlns="3c2ad00a-70ae-4d8d-975e-c5fc2ee9d385">
      <UserInfo>
        <DisplayName/>
        <AccountId xsi:nil="true"/>
        <AccountType/>
      </UserInfo>
    </Student_Groups>
    <Math_Settings xmlns="3c2ad00a-70ae-4d8d-975e-c5fc2ee9d385" xsi:nil="true"/>
    <Templates xmlns="3c2ad00a-70ae-4d8d-975e-c5fc2ee9d385" xsi:nil="true"/>
    <Is_Collaboration_Space_Locked xmlns="3c2ad00a-70ae-4d8d-975e-c5fc2ee9d385" xsi:nil="true"/>
    <LMS_Mappings xmlns="3c2ad00a-70ae-4d8d-975e-c5fc2ee9d385" xsi:nil="true"/>
    <Students xmlns="3c2ad00a-70ae-4d8d-975e-c5fc2ee9d385">
      <UserInfo>
        <DisplayName/>
        <AccountId xsi:nil="true"/>
        <AccountType/>
      </UserInfo>
    </Students>
    <lcf76f155ced4ddcb4097134ff3c332f xmlns="3c2ad00a-70ae-4d8d-975e-c5fc2ee9d385">
      <Terms xmlns="http://schemas.microsoft.com/office/infopath/2007/PartnerControls"/>
    </lcf76f155ced4ddcb4097134ff3c332f>
    <Self_Registration_Enabled xmlns="3c2ad00a-70ae-4d8d-975e-c5fc2ee9d385" xsi:nil="true"/>
    <Has_Teacher_Only_SectionGroup xmlns="3c2ad00a-70ae-4d8d-975e-c5fc2ee9d385" xsi:nil="true"/>
  </documentManagement>
</p:properties>
</file>

<file path=customXml/itemProps1.xml><?xml version="1.0" encoding="utf-8"?>
<ds:datastoreItem xmlns:ds="http://schemas.openxmlformats.org/officeDocument/2006/customXml" ds:itemID="{C002EC3C-1C73-47A3-9117-FB33BB2869F6}"/>
</file>

<file path=customXml/itemProps2.xml><?xml version="1.0" encoding="utf-8"?>
<ds:datastoreItem xmlns:ds="http://schemas.openxmlformats.org/officeDocument/2006/customXml" ds:itemID="{34A19339-A4A0-4859-AF92-23ED6DD7EC04}"/>
</file>

<file path=customXml/itemProps3.xml><?xml version="1.0" encoding="utf-8"?>
<ds:datastoreItem xmlns:ds="http://schemas.openxmlformats.org/officeDocument/2006/customXml" ds:itemID="{174B536E-F052-4BA5-AEC0-E6BAD57BF5D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666</Words>
  <Application>Microsoft Office PowerPoint</Application>
  <PresentationFormat>Widescreen</PresentationFormat>
  <Paragraphs>83</Paragraphs>
  <Slides>10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3_Office Theme</vt:lpstr>
      <vt:lpstr>PowerPoint Presentation</vt:lpstr>
      <vt:lpstr>PowerPoint Presentation</vt:lpstr>
      <vt:lpstr>Equation of a circle centred at the origin</vt:lpstr>
      <vt:lpstr>Circle check</vt:lpstr>
      <vt:lpstr>Tangents and Radii</vt:lpstr>
      <vt:lpstr>Example 1</vt:lpstr>
      <vt:lpstr>Example 2</vt:lpstr>
      <vt:lpstr>Questions</vt:lpstr>
      <vt:lpstr>PowerPoint Presentation</vt:lpstr>
      <vt:lpstr>PowerPoint Presentation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GCSE: Functions and Transformations of Graphs</dc:title>
  <dc:creator>jamf</dc:creator>
  <cp:lastModifiedBy>J Berwick (AST)</cp:lastModifiedBy>
  <cp:revision>137</cp:revision>
  <cp:lastPrinted>2023-09-28T06:58:39Z</cp:lastPrinted>
  <dcterms:created xsi:type="dcterms:W3CDTF">2014-01-03T19:59:22Z</dcterms:created>
  <dcterms:modified xsi:type="dcterms:W3CDTF">2026-10-11T18:44:07Z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0x0101009AAA7AC8C5B77B418BAADD75335CB278</vt:lpwstr>
  </property>
</Properties>
</file>