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docMetadata/LabelInfo.xml" ContentType="application/vnd.ms-office.classificationlabel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ngesInfos/changesInfo1.xml" ContentType="application/vnd.ms-powerpoint.changesinfo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812" r:id="rId2"/>
    <p:sldId id="813" r:id="rId3"/>
    <p:sldId id="808" r:id="rId4"/>
    <p:sldId id="815" r:id="rId5"/>
    <p:sldId id="816" r:id="rId6"/>
  </p:sldIdLst>
  <p:sldSz cx="12192000" cy="6858000"/>
  <p:notesSz cx="6786563" cy="992346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6DBC739-61B7-401F-B3B1-19979894FB08}" v="361" dt="2026-10-11T19:06:17.99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4" autoAdjust="0"/>
    <p:restoredTop sz="90538" autoAdjust="0"/>
  </p:normalViewPr>
  <p:slideViewPr>
    <p:cSldViewPr>
      <p:cViewPr varScale="1">
        <p:scale>
          <a:sx n="57" d="100"/>
          <a:sy n="57" d="100"/>
        </p:scale>
        <p:origin x="1016" y="40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customXml" Target="../customXml/item2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Relationship Id="rId14" Type="http://schemas.openxmlformats.org/officeDocument/2006/relationships/customXml" Target="../customXml/item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 Berwick (AST)" userId="9d17e596-8e0b-46f0-96e0-e9b513ea3edd" providerId="ADAL" clId="{2A01DC9D-CB82-4C6A-879B-A03DB1B4F6B1}"/>
    <pc:docChg chg="addSld modSld">
      <pc:chgData name="J Berwick (AST)" userId="9d17e596-8e0b-46f0-96e0-e9b513ea3edd" providerId="ADAL" clId="{2A01DC9D-CB82-4C6A-879B-A03DB1B4F6B1}" dt="2026-10-11T19:06:17.998" v="592"/>
      <pc:docMkLst>
        <pc:docMk/>
      </pc:docMkLst>
      <pc:sldChg chg="add">
        <pc:chgData name="J Berwick (AST)" userId="9d17e596-8e0b-46f0-96e0-e9b513ea3edd" providerId="ADAL" clId="{2A01DC9D-CB82-4C6A-879B-A03DB1B4F6B1}" dt="2026-10-11T18:45:36.787" v="0"/>
        <pc:sldMkLst>
          <pc:docMk/>
          <pc:sldMk cId="1735149342" sldId="257"/>
        </pc:sldMkLst>
      </pc:sldChg>
      <pc:sldChg chg="add">
        <pc:chgData name="J Berwick (AST)" userId="9d17e596-8e0b-46f0-96e0-e9b513ea3edd" providerId="ADAL" clId="{2A01DC9D-CB82-4C6A-879B-A03DB1B4F6B1}" dt="2026-10-11T18:45:36.787" v="0"/>
        <pc:sldMkLst>
          <pc:docMk/>
          <pc:sldMk cId="1537538874" sldId="260"/>
        </pc:sldMkLst>
      </pc:sldChg>
      <pc:sldChg chg="add">
        <pc:chgData name="J Berwick (AST)" userId="9d17e596-8e0b-46f0-96e0-e9b513ea3edd" providerId="ADAL" clId="{2A01DC9D-CB82-4C6A-879B-A03DB1B4F6B1}" dt="2026-10-11T18:45:36.787" v="0"/>
        <pc:sldMkLst>
          <pc:docMk/>
          <pc:sldMk cId="1714046407" sldId="266"/>
        </pc:sldMkLst>
      </pc:sldChg>
      <pc:sldChg chg="add">
        <pc:chgData name="J Berwick (AST)" userId="9d17e596-8e0b-46f0-96e0-e9b513ea3edd" providerId="ADAL" clId="{2A01DC9D-CB82-4C6A-879B-A03DB1B4F6B1}" dt="2026-10-11T18:45:36.787" v="0"/>
        <pc:sldMkLst>
          <pc:docMk/>
          <pc:sldMk cId="2046808013" sldId="314"/>
        </pc:sldMkLst>
      </pc:sldChg>
      <pc:sldChg chg="add">
        <pc:chgData name="J Berwick (AST)" userId="9d17e596-8e0b-46f0-96e0-e9b513ea3edd" providerId="ADAL" clId="{2A01DC9D-CB82-4C6A-879B-A03DB1B4F6B1}" dt="2026-10-11T18:45:36.787" v="0"/>
        <pc:sldMkLst>
          <pc:docMk/>
          <pc:sldMk cId="1549430662" sldId="316"/>
        </pc:sldMkLst>
      </pc:sldChg>
      <pc:sldChg chg="add">
        <pc:chgData name="J Berwick (AST)" userId="9d17e596-8e0b-46f0-96e0-e9b513ea3edd" providerId="ADAL" clId="{2A01DC9D-CB82-4C6A-879B-A03DB1B4F6B1}" dt="2026-10-11T18:45:36.787" v="0"/>
        <pc:sldMkLst>
          <pc:docMk/>
          <pc:sldMk cId="161729921" sldId="317"/>
        </pc:sldMkLst>
      </pc:sldChg>
      <pc:sldChg chg="add">
        <pc:chgData name="J Berwick (AST)" userId="9d17e596-8e0b-46f0-96e0-e9b513ea3edd" providerId="ADAL" clId="{2A01DC9D-CB82-4C6A-879B-A03DB1B4F6B1}" dt="2026-10-11T18:45:36.787" v="0"/>
        <pc:sldMkLst>
          <pc:docMk/>
          <pc:sldMk cId="2885848471" sldId="805"/>
        </pc:sldMkLst>
      </pc:sldChg>
      <pc:sldChg chg="addSp modSp add modAnim">
        <pc:chgData name="J Berwick (AST)" userId="9d17e596-8e0b-46f0-96e0-e9b513ea3edd" providerId="ADAL" clId="{2A01DC9D-CB82-4C6A-879B-A03DB1B4F6B1}" dt="2026-10-11T19:01:56.240" v="554"/>
        <pc:sldMkLst>
          <pc:docMk/>
          <pc:sldMk cId="575542335" sldId="808"/>
        </pc:sldMkLst>
        <pc:spChg chg="mod">
          <ac:chgData name="J Berwick (AST)" userId="9d17e596-8e0b-46f0-96e0-e9b513ea3edd" providerId="ADAL" clId="{2A01DC9D-CB82-4C6A-879B-A03DB1B4F6B1}" dt="2026-10-11T18:54:00.426" v="32" actId="20577"/>
          <ac:spMkLst>
            <pc:docMk/>
            <pc:sldMk cId="575542335" sldId="808"/>
            <ac:spMk id="9" creationId="{152D6387-3B37-B757-9DF3-61911A7DFE43}"/>
          </ac:spMkLst>
        </pc:spChg>
        <pc:spChg chg="mod">
          <ac:chgData name="J Berwick (AST)" userId="9d17e596-8e0b-46f0-96e0-e9b513ea3edd" providerId="ADAL" clId="{2A01DC9D-CB82-4C6A-879B-A03DB1B4F6B1}" dt="2026-10-11T18:54:06.527" v="37" actId="20577"/>
          <ac:spMkLst>
            <pc:docMk/>
            <pc:sldMk cId="575542335" sldId="808"/>
            <ac:spMk id="10" creationId="{FB7C39D8-35BF-B393-20FA-565A688A62D0}"/>
          </ac:spMkLst>
        </pc:spChg>
        <pc:spChg chg="mod">
          <ac:chgData name="J Berwick (AST)" userId="9d17e596-8e0b-46f0-96e0-e9b513ea3edd" providerId="ADAL" clId="{2A01DC9D-CB82-4C6A-879B-A03DB1B4F6B1}" dt="2026-10-11T18:54:11.013" v="40" actId="20577"/>
          <ac:spMkLst>
            <pc:docMk/>
            <pc:sldMk cId="575542335" sldId="808"/>
            <ac:spMk id="12" creationId="{3843E2A1-6A74-42C9-8D44-08A7FE8F8A0D}"/>
          </ac:spMkLst>
        </pc:spChg>
        <pc:spChg chg="mod">
          <ac:chgData name="J Berwick (AST)" userId="9d17e596-8e0b-46f0-96e0-e9b513ea3edd" providerId="ADAL" clId="{2A01DC9D-CB82-4C6A-879B-A03DB1B4F6B1}" dt="2026-10-11T18:53:39.045" v="30" actId="20577"/>
          <ac:spMkLst>
            <pc:docMk/>
            <pc:sldMk cId="575542335" sldId="808"/>
            <ac:spMk id="15" creationId="{2EF443C3-4296-5003-D52A-7CA9BED49784}"/>
          </ac:spMkLst>
        </pc:spChg>
        <pc:spChg chg="add mod">
          <ac:chgData name="J Berwick (AST)" userId="9d17e596-8e0b-46f0-96e0-e9b513ea3edd" providerId="ADAL" clId="{2A01DC9D-CB82-4C6A-879B-A03DB1B4F6B1}" dt="2026-10-11T18:55:35.810" v="52" actId="20577"/>
          <ac:spMkLst>
            <pc:docMk/>
            <pc:sldMk cId="575542335" sldId="808"/>
            <ac:spMk id="19" creationId="{BF15C753-393A-0549-939B-E18776AFEADA}"/>
          </ac:spMkLst>
        </pc:spChg>
        <pc:spChg chg="mod">
          <ac:chgData name="J Berwick (AST)" userId="9d17e596-8e0b-46f0-96e0-e9b513ea3edd" providerId="ADAL" clId="{2A01DC9D-CB82-4C6A-879B-A03DB1B4F6B1}" dt="2026-10-11T19:00:27.969" v="487" actId="113"/>
          <ac:spMkLst>
            <pc:docMk/>
            <pc:sldMk cId="575542335" sldId="808"/>
            <ac:spMk id="22" creationId="{237C2501-9277-9F89-27EE-D5DE38B3746A}"/>
          </ac:spMkLst>
        </pc:spChg>
        <pc:spChg chg="mod">
          <ac:chgData name="J Berwick (AST)" userId="9d17e596-8e0b-46f0-96e0-e9b513ea3edd" providerId="ADAL" clId="{2A01DC9D-CB82-4C6A-879B-A03DB1B4F6B1}" dt="2026-10-11T18:55:20.931" v="47" actId="20577"/>
          <ac:spMkLst>
            <pc:docMk/>
            <pc:sldMk cId="575542335" sldId="808"/>
            <ac:spMk id="24" creationId="{FC157375-D66A-F2B8-A301-04AC894F4D06}"/>
          </ac:spMkLst>
        </pc:spChg>
        <pc:spChg chg="mod">
          <ac:chgData name="J Berwick (AST)" userId="9d17e596-8e0b-46f0-96e0-e9b513ea3edd" providerId="ADAL" clId="{2A01DC9D-CB82-4C6A-879B-A03DB1B4F6B1}" dt="2026-10-11T18:54:03.306" v="34" actId="20577"/>
          <ac:spMkLst>
            <pc:docMk/>
            <pc:sldMk cId="575542335" sldId="808"/>
            <ac:spMk id="25" creationId="{B090BF92-2DB0-C069-FA60-49F877A2919C}"/>
          </ac:spMkLst>
        </pc:spChg>
        <pc:spChg chg="add mod">
          <ac:chgData name="J Berwick (AST)" userId="9d17e596-8e0b-46f0-96e0-e9b513ea3edd" providerId="ADAL" clId="{2A01DC9D-CB82-4C6A-879B-A03DB1B4F6B1}" dt="2026-10-11T18:57:46.310" v="301" actId="20577"/>
          <ac:spMkLst>
            <pc:docMk/>
            <pc:sldMk cId="575542335" sldId="808"/>
            <ac:spMk id="28" creationId="{4383958C-234D-A0E9-2AA8-CFFE620C6A99}"/>
          </ac:spMkLst>
        </pc:spChg>
        <pc:spChg chg="add mod">
          <ac:chgData name="J Berwick (AST)" userId="9d17e596-8e0b-46f0-96e0-e9b513ea3edd" providerId="ADAL" clId="{2A01DC9D-CB82-4C6A-879B-A03DB1B4F6B1}" dt="2026-10-11T18:59:40.877" v="428" actId="20577"/>
          <ac:spMkLst>
            <pc:docMk/>
            <pc:sldMk cId="575542335" sldId="808"/>
            <ac:spMk id="29" creationId="{5C81DC94-DF55-47EC-559C-B912A38D3C03}"/>
          </ac:spMkLst>
        </pc:spChg>
        <pc:spChg chg="mod">
          <ac:chgData name="J Berwick (AST)" userId="9d17e596-8e0b-46f0-96e0-e9b513ea3edd" providerId="ADAL" clId="{2A01DC9D-CB82-4C6A-879B-A03DB1B4F6B1}" dt="2026-10-11T18:57:02.826" v="155" actId="20577"/>
          <ac:spMkLst>
            <pc:docMk/>
            <pc:sldMk cId="575542335" sldId="808"/>
            <ac:spMk id="30" creationId="{0B27DBE2-ACEB-1921-FC12-109087E472F5}"/>
          </ac:spMkLst>
        </pc:spChg>
        <pc:spChg chg="mod">
          <ac:chgData name="J Berwick (AST)" userId="9d17e596-8e0b-46f0-96e0-e9b513ea3edd" providerId="ADAL" clId="{2A01DC9D-CB82-4C6A-879B-A03DB1B4F6B1}" dt="2026-10-11T18:58:22.952" v="356" actId="20577"/>
          <ac:spMkLst>
            <pc:docMk/>
            <pc:sldMk cId="575542335" sldId="808"/>
            <ac:spMk id="31" creationId="{571F4B90-B3C8-C348-A69A-27D5E5E68F0E}"/>
          </ac:spMkLst>
        </pc:spChg>
        <pc:spChg chg="mod">
          <ac:chgData name="J Berwick (AST)" userId="9d17e596-8e0b-46f0-96e0-e9b513ea3edd" providerId="ADAL" clId="{2A01DC9D-CB82-4C6A-879B-A03DB1B4F6B1}" dt="2026-10-11T18:59:49.624" v="438" actId="20577"/>
          <ac:spMkLst>
            <pc:docMk/>
            <pc:sldMk cId="575542335" sldId="808"/>
            <ac:spMk id="32" creationId="{BF01D012-ABA9-3370-4276-F53CA747864F}"/>
          </ac:spMkLst>
        </pc:spChg>
        <pc:spChg chg="mod">
          <ac:chgData name="J Berwick (AST)" userId="9d17e596-8e0b-46f0-96e0-e9b513ea3edd" providerId="ADAL" clId="{2A01DC9D-CB82-4C6A-879B-A03DB1B4F6B1}" dt="2026-10-11T18:59:11.628" v="405" actId="20577"/>
          <ac:spMkLst>
            <pc:docMk/>
            <pc:sldMk cId="575542335" sldId="808"/>
            <ac:spMk id="33" creationId="{15F3AD59-F39C-EFC0-FEA3-F80D1498F389}"/>
          </ac:spMkLst>
        </pc:spChg>
        <pc:spChg chg="mod">
          <ac:chgData name="J Berwick (AST)" userId="9d17e596-8e0b-46f0-96e0-e9b513ea3edd" providerId="ADAL" clId="{2A01DC9D-CB82-4C6A-879B-A03DB1B4F6B1}" dt="2026-10-11T19:00:03.177" v="464" actId="20577"/>
          <ac:spMkLst>
            <pc:docMk/>
            <pc:sldMk cId="575542335" sldId="808"/>
            <ac:spMk id="35" creationId="{2FB9DFB5-C199-1E1A-D9EE-D12EC27D50D4}"/>
          </ac:spMkLst>
        </pc:spChg>
        <pc:spChg chg="mod">
          <ac:chgData name="J Berwick (AST)" userId="9d17e596-8e0b-46f0-96e0-e9b513ea3edd" providerId="ADAL" clId="{2A01DC9D-CB82-4C6A-879B-A03DB1B4F6B1}" dt="2026-10-11T19:00:12.586" v="478" actId="20577"/>
          <ac:spMkLst>
            <pc:docMk/>
            <pc:sldMk cId="575542335" sldId="808"/>
            <ac:spMk id="36" creationId="{770E0361-7DA7-B303-062F-E30876A0EDB2}"/>
          </ac:spMkLst>
        </pc:spChg>
        <pc:spChg chg="add mod">
          <ac:chgData name="J Berwick (AST)" userId="9d17e596-8e0b-46f0-96e0-e9b513ea3edd" providerId="ADAL" clId="{2A01DC9D-CB82-4C6A-879B-A03DB1B4F6B1}" dt="2026-10-11T19:00:39.733" v="494" actId="20577"/>
          <ac:spMkLst>
            <pc:docMk/>
            <pc:sldMk cId="575542335" sldId="808"/>
            <ac:spMk id="37" creationId="{CBE1A62A-167E-8B12-993F-892BF9359707}"/>
          </ac:spMkLst>
        </pc:spChg>
        <pc:spChg chg="mod">
          <ac:chgData name="J Berwick (AST)" userId="9d17e596-8e0b-46f0-96e0-e9b513ea3edd" providerId="ADAL" clId="{2A01DC9D-CB82-4C6A-879B-A03DB1B4F6B1}" dt="2026-10-11T19:01:07.958" v="507" actId="20577"/>
          <ac:spMkLst>
            <pc:docMk/>
            <pc:sldMk cId="575542335" sldId="808"/>
            <ac:spMk id="38" creationId="{848CACD3-485E-3F71-59D8-60983EEF17FD}"/>
          </ac:spMkLst>
        </pc:spChg>
        <pc:spChg chg="mod">
          <ac:chgData name="J Berwick (AST)" userId="9d17e596-8e0b-46f0-96e0-e9b513ea3edd" providerId="ADAL" clId="{2A01DC9D-CB82-4C6A-879B-A03DB1B4F6B1}" dt="2026-10-11T19:01:33.858" v="537" actId="20577"/>
          <ac:spMkLst>
            <pc:docMk/>
            <pc:sldMk cId="575542335" sldId="808"/>
            <ac:spMk id="39" creationId="{C352C715-1ECB-EE55-A247-525AC1AA05E1}"/>
          </ac:spMkLst>
        </pc:spChg>
      </pc:sldChg>
      <pc:sldChg chg="add">
        <pc:chgData name="J Berwick (AST)" userId="9d17e596-8e0b-46f0-96e0-e9b513ea3edd" providerId="ADAL" clId="{2A01DC9D-CB82-4C6A-879B-A03DB1B4F6B1}" dt="2026-10-11T18:45:36.787" v="0"/>
        <pc:sldMkLst>
          <pc:docMk/>
          <pc:sldMk cId="358837017" sldId="812"/>
        </pc:sldMkLst>
      </pc:sldChg>
      <pc:sldChg chg="add">
        <pc:chgData name="J Berwick (AST)" userId="9d17e596-8e0b-46f0-96e0-e9b513ea3edd" providerId="ADAL" clId="{2A01DC9D-CB82-4C6A-879B-A03DB1B4F6B1}" dt="2026-10-11T18:45:36.787" v="0"/>
        <pc:sldMkLst>
          <pc:docMk/>
          <pc:sldMk cId="2408796208" sldId="813"/>
        </pc:sldMkLst>
      </pc:sldChg>
      <pc:sldChg chg="add">
        <pc:chgData name="J Berwick (AST)" userId="9d17e596-8e0b-46f0-96e0-e9b513ea3edd" providerId="ADAL" clId="{2A01DC9D-CB82-4C6A-879B-A03DB1B4F6B1}" dt="2026-10-11T18:45:36.787" v="0"/>
        <pc:sldMkLst>
          <pc:docMk/>
          <pc:sldMk cId="4139129634" sldId="814"/>
        </pc:sldMkLst>
      </pc:sldChg>
      <pc:sldChg chg="modAnim">
        <pc:chgData name="J Berwick (AST)" userId="9d17e596-8e0b-46f0-96e0-e9b513ea3edd" providerId="ADAL" clId="{2A01DC9D-CB82-4C6A-879B-A03DB1B4F6B1}" dt="2026-10-11T19:02:27.440" v="555"/>
        <pc:sldMkLst>
          <pc:docMk/>
          <pc:sldMk cId="349946223" sldId="815"/>
        </pc:sldMkLst>
      </pc:sldChg>
      <pc:sldChg chg="addSp modSp add modAnim">
        <pc:chgData name="J Berwick (AST)" userId="9d17e596-8e0b-46f0-96e0-e9b513ea3edd" providerId="ADAL" clId="{2A01DC9D-CB82-4C6A-879B-A03DB1B4F6B1}" dt="2026-10-11T19:04:22.384" v="590"/>
        <pc:sldMkLst>
          <pc:docMk/>
          <pc:sldMk cId="919604979" sldId="816"/>
        </pc:sldMkLst>
        <pc:spChg chg="add mod">
          <ac:chgData name="J Berwick (AST)" userId="9d17e596-8e0b-46f0-96e0-e9b513ea3edd" providerId="ADAL" clId="{2A01DC9D-CB82-4C6A-879B-A03DB1B4F6B1}" dt="2026-10-11T19:03:45.401" v="570" actId="403"/>
          <ac:spMkLst>
            <pc:docMk/>
            <pc:sldMk cId="919604979" sldId="816"/>
            <ac:spMk id="6" creationId="{DFFF17A5-045E-476A-61C0-2FC605A44BB6}"/>
          </ac:spMkLst>
        </pc:spChg>
        <pc:spChg chg="add mod">
          <ac:chgData name="J Berwick (AST)" userId="9d17e596-8e0b-46f0-96e0-e9b513ea3edd" providerId="ADAL" clId="{2A01DC9D-CB82-4C6A-879B-A03DB1B4F6B1}" dt="2026-10-11T19:04:14.529" v="589" actId="403"/>
          <ac:spMkLst>
            <pc:docMk/>
            <pc:sldMk cId="919604979" sldId="816"/>
            <ac:spMk id="7" creationId="{16959676-E4CD-E1DB-8A48-3ECBE6FDFD87}"/>
          </ac:spMkLst>
        </pc:spChg>
      </pc:sldChg>
      <pc:sldChg chg="add modAnim">
        <pc:chgData name="J Berwick (AST)" userId="9d17e596-8e0b-46f0-96e0-e9b513ea3edd" providerId="ADAL" clId="{2A01DC9D-CB82-4C6A-879B-A03DB1B4F6B1}" dt="2026-10-11T19:06:17.998" v="592"/>
        <pc:sldMkLst>
          <pc:docMk/>
          <pc:sldMk cId="2794430034" sldId="817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0844" cy="4961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4148" y="1"/>
            <a:ext cx="2940844" cy="4961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378821-8828-43C9-81FF-E823846BAEE1}" type="datetimeFigureOut">
              <a:rPr lang="en-GB" smtClean="0"/>
              <a:t>11/10/2026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5725" y="744538"/>
            <a:ext cx="6615113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8657" y="4713645"/>
            <a:ext cx="5429250" cy="446555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5569"/>
            <a:ext cx="2940844" cy="49617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4148" y="9425569"/>
            <a:ext cx="2940844" cy="49617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E9D3D2-4373-44E2-A68E-400E0EF35C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98079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947616-9301-45AE-4FFD-D4E0F5EE05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811A971-BE7E-BC5E-8EF3-5C605BE3186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0E81799-5532-A0CE-D303-DB78DD4E57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850F5D-4540-A2D6-ACB1-55FC4609725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12D2B59-2B1B-4F60-B4A5-CAAF3A3A55A5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590947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EA17E-C744-4D3D-98E1-5A997EF506DA}" type="datetimeFigureOut">
              <a:rPr lang="en-GB" smtClean="0"/>
              <a:t>11/10/2026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7805A-3B3D-459A-972D-78EB761E0355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EA17E-C744-4D3D-98E1-5A997EF506DA}" type="datetimeFigureOut">
              <a:rPr lang="en-GB" smtClean="0"/>
              <a:t>11/10/2026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7805A-3B3D-459A-972D-78EB761E0355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EA17E-C744-4D3D-98E1-5A997EF506DA}" type="datetimeFigureOut">
              <a:rPr lang="en-GB" smtClean="0"/>
              <a:t>11/10/2026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7805A-3B3D-459A-972D-78EB761E0355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EA17E-C744-4D3D-98E1-5A997EF506DA}" type="datetimeFigureOut">
              <a:rPr lang="en-GB" smtClean="0"/>
              <a:t>11/10/2026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7805A-3B3D-459A-972D-78EB761E0355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EA17E-C744-4D3D-98E1-5A997EF506DA}" type="datetimeFigureOut">
              <a:rPr lang="en-GB" smtClean="0"/>
              <a:t>11/10/2026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7805A-3B3D-459A-972D-78EB761E0355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EA17E-C744-4D3D-98E1-5A997EF506DA}" type="datetimeFigureOut">
              <a:rPr lang="en-GB" smtClean="0"/>
              <a:t>11/10/2026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7805A-3B3D-459A-972D-78EB761E0355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EA17E-C744-4D3D-98E1-5A997EF506DA}" type="datetimeFigureOut">
              <a:rPr lang="en-GB" smtClean="0"/>
              <a:t>11/10/2026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7805A-3B3D-459A-972D-78EB761E0355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EA17E-C744-4D3D-98E1-5A997EF506DA}" type="datetimeFigureOut">
              <a:rPr lang="en-GB" smtClean="0"/>
              <a:t>11/10/2026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7805A-3B3D-459A-972D-78EB761E0355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EA17E-C744-4D3D-98E1-5A997EF506DA}" type="datetimeFigureOut">
              <a:rPr lang="en-GB" smtClean="0"/>
              <a:t>11/10/2026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7805A-3B3D-459A-972D-78EB761E0355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EA17E-C744-4D3D-98E1-5A997EF506DA}" type="datetimeFigureOut">
              <a:rPr lang="en-GB" smtClean="0"/>
              <a:t>11/10/2026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7805A-3B3D-459A-972D-78EB761E0355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EA17E-C744-4D3D-98E1-5A997EF506DA}" type="datetimeFigureOut">
              <a:rPr lang="en-GB" smtClean="0"/>
              <a:t>11/10/2026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7805A-3B3D-459A-972D-78EB761E0355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BEA17E-C744-4D3D-98E1-5A997EF506DA}" type="datetimeFigureOut">
              <a:rPr lang="en-GB" smtClean="0"/>
              <a:t>11/10/2026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87805A-3B3D-459A-972D-78EB761E0355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18" Type="http://schemas.openxmlformats.org/officeDocument/2006/relationships/image" Target="../media/image2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17" Type="http://schemas.openxmlformats.org/officeDocument/2006/relationships/image" Target="../media/image19.png"/><Relationship Id="rId2" Type="http://schemas.openxmlformats.org/officeDocument/2006/relationships/image" Target="../media/image4.png"/><Relationship Id="rId16" Type="http://schemas.openxmlformats.org/officeDocument/2006/relationships/image" Target="../media/image18.png"/><Relationship Id="rId20" Type="http://schemas.openxmlformats.org/officeDocument/2006/relationships/image" Target="../media/image2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5" Type="http://schemas.openxmlformats.org/officeDocument/2006/relationships/image" Target="../media/image17.png"/><Relationship Id="rId10" Type="http://schemas.openxmlformats.org/officeDocument/2006/relationships/image" Target="../media/image12.png"/><Relationship Id="rId19" Type="http://schemas.openxmlformats.org/officeDocument/2006/relationships/image" Target="../media/image21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BAF753-1AD5-0DFB-11C0-852431010F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089EA9C-149B-311A-DDE3-F3E6A2845BF0}"/>
              </a:ext>
            </a:extLst>
          </p:cNvPr>
          <p:cNvSpPr/>
          <p:nvPr/>
        </p:nvSpPr>
        <p:spPr>
          <a:xfrm>
            <a:off x="0" y="-10904"/>
            <a:ext cx="12192000" cy="511502"/>
          </a:xfrm>
          <a:prstGeom prst="rect">
            <a:avLst/>
          </a:prstGeom>
          <a:solidFill>
            <a:srgbClr val="DE001A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719E305-21A8-BC64-0A14-6F22CC70CBAB}"/>
              </a:ext>
            </a:extLst>
          </p:cNvPr>
          <p:cNvSpPr/>
          <p:nvPr/>
        </p:nvSpPr>
        <p:spPr>
          <a:xfrm>
            <a:off x="0" y="500598"/>
            <a:ext cx="12192000" cy="455522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Starter: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64A39F8-0E73-93B1-0A8B-60E6842662CD}"/>
              </a:ext>
            </a:extLst>
          </p:cNvPr>
          <p:cNvSpPr/>
          <p:nvPr/>
        </p:nvSpPr>
        <p:spPr>
          <a:xfrm>
            <a:off x="0" y="6444699"/>
            <a:ext cx="12192000" cy="41306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Complete in 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Silence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Please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4CE81A7-BC4F-DBF2-6D55-B4C0F067E48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309" b="47777" l="23944" r="79726"/>
                    </a14:imgEffect>
                  </a14:imgLayer>
                </a14:imgProps>
              </a:ext>
            </a:extLst>
          </a:blip>
          <a:srcRect l="16972" r="13301" b="46914"/>
          <a:stretch/>
        </p:blipFill>
        <p:spPr>
          <a:xfrm>
            <a:off x="11064552" y="-10904"/>
            <a:ext cx="1055281" cy="95552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216BAE2-6A47-159D-306F-2B0139A2846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9336" y="1035148"/>
            <a:ext cx="10192892" cy="10257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753F675-B5CE-D8E7-AFCC-F754C2D83CB8}"/>
              </a:ext>
            </a:extLst>
          </p:cNvPr>
          <p:cNvSpPr txBox="1"/>
          <p:nvPr/>
        </p:nvSpPr>
        <p:spPr>
          <a:xfrm>
            <a:off x="119336" y="1988840"/>
            <a:ext cx="5616624" cy="707886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chemeClr val="bg1"/>
                </a:solidFill>
              </a:rPr>
              <a:t>Hint:</a:t>
            </a:r>
            <a:r>
              <a:rPr lang="en-GB" sz="2000" dirty="0">
                <a:solidFill>
                  <a:schemeClr val="bg1"/>
                </a:solidFill>
              </a:rPr>
              <a:t> If we solved these simultaneously, then how many points of intersection would there be?</a:t>
            </a:r>
          </a:p>
        </p:txBody>
      </p:sp>
    </p:spTree>
    <p:extLst>
      <p:ext uri="{BB962C8B-B14F-4D97-AF65-F5344CB8AC3E}">
        <p14:creationId xmlns:p14="http://schemas.microsoft.com/office/powerpoint/2010/main" val="3588370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794AB9B-7B32-CCD6-1BF3-3553BD1A89A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968"/>
          <a:stretch>
            <a:fillRect/>
          </a:stretch>
        </p:blipFill>
        <p:spPr>
          <a:xfrm>
            <a:off x="119336" y="548680"/>
            <a:ext cx="11078517" cy="2495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87962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6F1E93-6C20-84E5-7FA1-9186934C09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5D2AF772-889F-5AAD-2D9E-F7A2F05DCBF5}"/>
              </a:ext>
            </a:extLst>
          </p:cNvPr>
          <p:cNvCxnSpPr/>
          <p:nvPr/>
        </p:nvCxnSpPr>
        <p:spPr>
          <a:xfrm>
            <a:off x="593900" y="4418012"/>
            <a:ext cx="5159896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FCD24482-9A4A-FBA4-07A9-47155545FDF7}"/>
              </a:ext>
            </a:extLst>
          </p:cNvPr>
          <p:cNvCxnSpPr/>
          <p:nvPr/>
        </p:nvCxnSpPr>
        <p:spPr>
          <a:xfrm flipV="1">
            <a:off x="2826148" y="2068761"/>
            <a:ext cx="1240" cy="4293469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2E98CC50-04E2-84AF-ACCE-96D8CDF9FC58}"/>
                  </a:ext>
                </a:extLst>
              </p:cNvPr>
              <p:cNvSpPr txBox="1"/>
              <p:nvPr/>
            </p:nvSpPr>
            <p:spPr>
              <a:xfrm>
                <a:off x="5643940" y="4257092"/>
                <a:ext cx="57606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GB" sz="18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/>
                          <a:ea typeface="+mn-ea"/>
                          <a:cs typeface="+mn-cs"/>
                        </a:rPr>
                        <m:t>𝑥</m:t>
                      </m:r>
                    </m:oMath>
                  </m:oMathPara>
                </a14:m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2E98CC50-04E2-84AF-ACCE-96D8CDF9FC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43940" y="4257092"/>
                <a:ext cx="576064" cy="36933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Oval 7">
            <a:extLst>
              <a:ext uri="{FF2B5EF4-FFF2-40B4-BE49-F238E27FC236}">
                <a16:creationId xmlns:a16="http://schemas.microsoft.com/office/drawing/2014/main" id="{DBCBDA09-ACA2-E206-21FA-9B8950BF4747}"/>
              </a:ext>
            </a:extLst>
          </p:cNvPr>
          <p:cNvSpPr/>
          <p:nvPr/>
        </p:nvSpPr>
        <p:spPr>
          <a:xfrm>
            <a:off x="1669311" y="3188088"/>
            <a:ext cx="2357646" cy="226985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152D6387-3B37-B757-9DF3-61911A7DFE43}"/>
                  </a:ext>
                </a:extLst>
              </p:cNvPr>
              <p:cNvSpPr txBox="1"/>
              <p:nvPr/>
            </p:nvSpPr>
            <p:spPr>
              <a:xfrm>
                <a:off x="3902238" y="4380638"/>
                <a:ext cx="43204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GB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𝑟</m:t>
                      </m:r>
                    </m:oMath>
                  </m:oMathPara>
                </a14:m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152D6387-3B37-B757-9DF3-61911A7DFE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2238" y="4380638"/>
                <a:ext cx="432048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B7C39D8-35BF-B393-20FA-565A688A62D0}"/>
                  </a:ext>
                </a:extLst>
              </p:cNvPr>
              <p:cNvSpPr txBox="1"/>
              <p:nvPr/>
            </p:nvSpPr>
            <p:spPr>
              <a:xfrm>
                <a:off x="1156808" y="4418012"/>
                <a:ext cx="58221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GB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</m:t>
                      </m:r>
                      <m:r>
                        <a:rPr kumimoji="0" lang="en-GB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𝑟</m:t>
                      </m:r>
                    </m:oMath>
                  </m:oMathPara>
                </a14:m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B7C39D8-35BF-B393-20FA-565A688A62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6808" y="4418012"/>
                <a:ext cx="582216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843E2A1-6A74-42C9-8D44-08A7FE8F8A0D}"/>
                  </a:ext>
                </a:extLst>
              </p:cNvPr>
              <p:cNvSpPr txBox="1"/>
              <p:nvPr/>
            </p:nvSpPr>
            <p:spPr>
              <a:xfrm>
                <a:off x="2357488" y="5388516"/>
                <a:ext cx="54066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GB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</m:t>
                      </m:r>
                      <m:r>
                        <a:rPr kumimoji="0" lang="en-GB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𝑟</m:t>
                      </m:r>
                    </m:oMath>
                  </m:oMathPara>
                </a14:m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843E2A1-6A74-42C9-8D44-08A7FE8F8A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7488" y="5388516"/>
                <a:ext cx="540668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Oval 12">
            <a:extLst>
              <a:ext uri="{FF2B5EF4-FFF2-40B4-BE49-F238E27FC236}">
                <a16:creationId xmlns:a16="http://schemas.microsoft.com/office/drawing/2014/main" id="{6D2431DB-CE2C-1275-5220-6B7306FCF2DD}"/>
              </a:ext>
            </a:extLst>
          </p:cNvPr>
          <p:cNvSpPr/>
          <p:nvPr/>
        </p:nvSpPr>
        <p:spPr>
          <a:xfrm>
            <a:off x="1889283" y="3484789"/>
            <a:ext cx="126563" cy="127039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7101E03-B601-12BD-F342-33599E2905EA}"/>
              </a:ext>
            </a:extLst>
          </p:cNvPr>
          <p:cNvCxnSpPr>
            <a:cxnSpLocks/>
          </p:cNvCxnSpPr>
          <p:nvPr/>
        </p:nvCxnSpPr>
        <p:spPr>
          <a:xfrm flipV="1">
            <a:off x="645179" y="2447136"/>
            <a:ext cx="2279980" cy="255803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2EF443C3-4296-5003-D52A-7CA9BED49784}"/>
                  </a:ext>
                </a:extLst>
              </p:cNvPr>
              <p:cNvSpPr txBox="1"/>
              <p:nvPr/>
            </p:nvSpPr>
            <p:spPr>
              <a:xfrm>
                <a:off x="105611" y="720556"/>
                <a:ext cx="6133165" cy="1200329"/>
              </a:xfrm>
              <a:prstGeom prst="rect">
                <a:avLst/>
              </a:prstGeom>
              <a:solidFill>
                <a:schemeClr val="bg1"/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GB" sz="1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𝐶</m:t>
                    </m:r>
                  </m:oMath>
                </a14:m>
                <a:r>
                  <a: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 is a circle with centre the origin.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dirty="0">
                    <a:solidFill>
                      <a:prstClr val="black"/>
                    </a:solidFill>
                    <a:latin typeface="Calibri"/>
                  </a:rPr>
                  <a:t>A tangent to </a:t>
                </a:r>
                <a14:m>
                  <m:oMath xmlns:m="http://schemas.openxmlformats.org/officeDocument/2006/math">
                    <m:r>
                      <a:rPr lang="en-GB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GB" dirty="0">
                    <a:solidFill>
                      <a:prstClr val="black"/>
                    </a:solidFill>
                    <a:latin typeface="Calibri"/>
                  </a:rPr>
                  <a:t> passes through the points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(−20,0)</m:t>
                    </m:r>
                  </m:oMath>
                </a14:m>
                <a:r>
                  <a: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 and </a:t>
                </a:r>
                <a14:m>
                  <m:oMath xmlns:m="http://schemas.openxmlformats.org/officeDocument/2006/math">
                    <m:r>
                      <a:rPr kumimoji="0" lang="en-GB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(0,10)</m:t>
                    </m:r>
                  </m:oMath>
                </a14:m>
                <a:r>
                  <a: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.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dirty="0">
                    <a:solidFill>
                      <a:prstClr val="black"/>
                    </a:solidFill>
                    <a:latin typeface="Calibri"/>
                  </a:rPr>
                  <a:t>Work out an equation for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.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dirty="0">
                    <a:solidFill>
                      <a:prstClr val="black"/>
                    </a:solidFill>
                    <a:latin typeface="Calibri"/>
                  </a:rPr>
                  <a:t>You must show all of your working.</a:t>
                </a: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2EF443C3-4296-5003-D52A-7CA9BED497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611" y="720556"/>
                <a:ext cx="6133165" cy="1200329"/>
              </a:xfrm>
              <a:prstGeom prst="rect">
                <a:avLst/>
              </a:prstGeom>
              <a:blipFill>
                <a:blip r:embed="rId6"/>
                <a:stretch>
                  <a:fillRect b="-448"/>
                </a:stretch>
              </a:blip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FC157375-D66A-F2B8-A301-04AC894F4D06}"/>
                  </a:ext>
                </a:extLst>
              </p:cNvPr>
              <p:cNvSpPr txBox="1"/>
              <p:nvPr/>
            </p:nvSpPr>
            <p:spPr>
              <a:xfrm>
                <a:off x="446489" y="4022964"/>
                <a:ext cx="96257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d>
                        <m:dPr>
                          <m:ctrlPr>
                            <a:rPr kumimoji="0" lang="en-GB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GB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−20</m:t>
                          </m:r>
                          <m:r>
                            <a:rPr kumimoji="0" lang="en-GB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,</m:t>
                          </m:r>
                          <m:r>
                            <a:rPr kumimoji="0" lang="en-GB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0</m:t>
                          </m:r>
                        </m:e>
                      </m:d>
                    </m:oMath>
                  </m:oMathPara>
                </a14:m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FC157375-D66A-F2B8-A301-04AC894F4D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489" y="4022964"/>
                <a:ext cx="962576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B090BF92-2DB0-C069-FA60-49F877A2919C}"/>
                  </a:ext>
                </a:extLst>
              </p:cNvPr>
              <p:cNvSpPr txBox="1"/>
              <p:nvPr/>
            </p:nvSpPr>
            <p:spPr>
              <a:xfrm>
                <a:off x="2466108" y="2786936"/>
                <a:ext cx="43204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GB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𝑟</m:t>
                      </m:r>
                    </m:oMath>
                  </m:oMathPara>
                </a14:m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B090BF92-2DB0-C069-FA60-49F877A291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66108" y="2786936"/>
                <a:ext cx="432048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B9D64E88-0075-EAA6-9791-45D64AA10611}"/>
                  </a:ext>
                </a:extLst>
              </p:cNvPr>
              <p:cNvSpPr txBox="1"/>
              <p:nvPr/>
            </p:nvSpPr>
            <p:spPr>
              <a:xfrm>
                <a:off x="2200844" y="4432024"/>
                <a:ext cx="96257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GB" sz="1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𝑂</m:t>
                      </m:r>
                    </m:oMath>
                  </m:oMathPara>
                </a14:m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B9D64E88-0075-EAA6-9791-45D64AA106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00844" y="4432024"/>
                <a:ext cx="962576" cy="3693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itle 15">
            <a:extLst>
              <a:ext uri="{FF2B5EF4-FFF2-40B4-BE49-F238E27FC236}">
                <a16:creationId xmlns:a16="http://schemas.microsoft.com/office/drawing/2014/main" id="{02F59DDA-AACA-A1D3-8245-1C1C184B70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381" y="18294"/>
            <a:ext cx="2572901" cy="735989"/>
          </a:xfrm>
        </p:spPr>
        <p:txBody>
          <a:bodyPr>
            <a:normAutofit fontScale="90000"/>
          </a:bodyPr>
          <a:lstStyle/>
          <a:p>
            <a:pPr algn="l"/>
            <a:r>
              <a:rPr lang="en-GB" b="1" dirty="0"/>
              <a:t>Example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237C2501-9277-9F89-27EE-D5DE38B3746A}"/>
                  </a:ext>
                </a:extLst>
              </p:cNvPr>
              <p:cNvSpPr/>
              <p:nvPr/>
            </p:nvSpPr>
            <p:spPr>
              <a:xfrm>
                <a:off x="6497601" y="4840085"/>
                <a:ext cx="166744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+20=−4</m:t>
                      </m:r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</m:oMath>
                  </m:oMathPara>
                </a14:m>
                <a:endParaRPr kumimoji="0" lang="en-GB" sz="180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237C2501-9277-9F89-27EE-D5DE38B3746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97601" y="4840085"/>
                <a:ext cx="1667444" cy="36933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BFF788FC-4C9C-AD7E-E93E-6EA53D3B7151}"/>
              </a:ext>
            </a:extLst>
          </p:cNvPr>
          <p:cNvCxnSpPr>
            <a:cxnSpLocks/>
          </p:cNvCxnSpPr>
          <p:nvPr/>
        </p:nvCxnSpPr>
        <p:spPr>
          <a:xfrm>
            <a:off x="1920694" y="3489383"/>
            <a:ext cx="890026" cy="89125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0B27DBE2-ACEB-1921-FC12-109087E472F5}"/>
              </a:ext>
            </a:extLst>
          </p:cNvPr>
          <p:cNvSpPr txBox="1"/>
          <p:nvPr/>
        </p:nvSpPr>
        <p:spPr>
          <a:xfrm>
            <a:off x="6598816" y="720556"/>
            <a:ext cx="5401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 tangent and radius meet at a</a:t>
            </a:r>
            <a:r>
              <a:rPr kumimoji="0" lang="en-GB" sz="18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point on the circle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571F4B90-B3C8-C348-A69A-27D5E5E68F0E}"/>
                  </a:ext>
                </a:extLst>
              </p:cNvPr>
              <p:cNvSpPr txBox="1"/>
              <p:nvPr/>
            </p:nvSpPr>
            <p:spPr>
              <a:xfrm>
                <a:off x="6598816" y="2030120"/>
                <a:ext cx="4979616" cy="4857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The gradient from </a:t>
                </a:r>
                <a14:m>
                  <m:oMath xmlns:m="http://schemas.openxmlformats.org/officeDocument/2006/math">
                    <m:r>
                      <a:rPr kumimoji="0" lang="en-GB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(−20,0)</m:t>
                    </m:r>
                  </m:oMath>
                </a14:m>
                <a:r>
                  <a: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 to </a:t>
                </a:r>
                <a14:m>
                  <m:oMath xmlns:m="http://schemas.openxmlformats.org/officeDocument/2006/math">
                    <m:r>
                      <a:rPr kumimoji="0" lang="en-GB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(0,10)</m:t>
                    </m:r>
                  </m:oMath>
                </a14:m>
                <a:r>
                  <a: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 is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GB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en-GB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10</m:t>
                        </m:r>
                      </m:num>
                      <m:den>
                        <m:r>
                          <a:rPr kumimoji="0" lang="en-GB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20</m:t>
                        </m:r>
                      </m:den>
                    </m:f>
                    <m:r>
                      <a:rPr kumimoji="0" lang="en-GB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f>
                      <m:fPr>
                        <m:ctrlPr>
                          <a:rPr kumimoji="0" lang="en-GB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en-GB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1</m:t>
                        </m:r>
                      </m:num>
                      <m:den>
                        <m:r>
                          <a:rPr kumimoji="0" lang="en-GB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den>
                    </m:f>
                  </m:oMath>
                </a14:m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571F4B90-B3C8-C348-A69A-27D5E5E68F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98816" y="2030120"/>
                <a:ext cx="4979616" cy="485774"/>
              </a:xfrm>
              <a:prstGeom prst="rect">
                <a:avLst/>
              </a:prstGeom>
              <a:blipFill>
                <a:blip r:embed="rId11"/>
                <a:stretch>
                  <a:fillRect l="-979" b="-7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BF01D012-ABA9-3370-4276-F53CA747864F}"/>
                  </a:ext>
                </a:extLst>
              </p:cNvPr>
              <p:cNvSpPr txBox="1"/>
              <p:nvPr/>
            </p:nvSpPr>
            <p:spPr>
              <a:xfrm>
                <a:off x="6590805" y="3068960"/>
                <a:ext cx="414187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The radius’ gradient is </a:t>
                </a:r>
                <a14:m>
                  <m:oMath xmlns:m="http://schemas.openxmlformats.org/officeDocument/2006/math">
                    <m:r>
                      <a:rPr kumimoji="0" lang="en-GB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−2</m:t>
                    </m:r>
                  </m:oMath>
                </a14:m>
                <a:r>
                  <a: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.</a:t>
                </a:r>
              </a:p>
            </p:txBody>
          </p:sp>
        </mc:Choice>
        <mc:Fallback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BF01D012-ABA9-3370-4276-F53CA74786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90805" y="3068960"/>
                <a:ext cx="4141876" cy="369332"/>
              </a:xfrm>
              <a:prstGeom prst="rect">
                <a:avLst/>
              </a:prstGeom>
              <a:blipFill>
                <a:blip r:embed="rId12"/>
                <a:stretch>
                  <a:fillRect l="-1176" t="-8197" b="-245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15F3AD59-F39C-EFC0-FEA3-F80D1498F389}"/>
                  </a:ext>
                </a:extLst>
              </p:cNvPr>
              <p:cNvSpPr txBox="1"/>
              <p:nvPr/>
            </p:nvSpPr>
            <p:spPr>
              <a:xfrm>
                <a:off x="6590805" y="3452989"/>
                <a:ext cx="444902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The</a:t>
                </a:r>
                <a:r>
                  <a:rPr kumimoji="0" lang="en-GB" sz="1800" b="0" i="0" u="none" strike="noStrike" kern="1200" cap="none" spc="0" normalizeH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 radius has the equation </a:t>
                </a:r>
                <a14:m>
                  <m:oMath xmlns:m="http://schemas.openxmlformats.org/officeDocument/2006/math">
                    <m:r>
                      <a:rPr kumimoji="0" lang="en-GB" sz="1800" b="0" i="1" u="none" strike="noStrike" kern="1200" cap="none" spc="0" normalizeH="0" noProof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𝑦</m:t>
                    </m:r>
                    <m:r>
                      <a:rPr kumimoji="0" lang="en-GB" sz="1800" b="0" i="1" u="none" strike="noStrike" kern="1200" cap="none" spc="0" normalizeH="0" noProof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=−2</m:t>
                    </m:r>
                    <m:r>
                      <a:rPr kumimoji="0" lang="en-GB" sz="1800" b="0" i="1" u="none" strike="noStrike" kern="1200" cap="none" spc="0" normalizeH="0" noProof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𝑥</m:t>
                    </m:r>
                  </m:oMath>
                </a14:m>
                <a:r>
                  <a: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.</a:t>
                </a:r>
              </a:p>
            </p:txBody>
          </p:sp>
        </mc:Choice>
        <mc:Fallback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15F3AD59-F39C-EFC0-FEA3-F80D1498F3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90805" y="3452989"/>
                <a:ext cx="4449026" cy="369332"/>
              </a:xfrm>
              <a:prstGeom prst="rect">
                <a:avLst/>
              </a:prstGeom>
              <a:blipFill>
                <a:blip r:embed="rId13"/>
                <a:stretch>
                  <a:fillRect l="-1096" t="-8197" b="-245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Rectangle 34">
            <a:extLst>
              <a:ext uri="{FF2B5EF4-FFF2-40B4-BE49-F238E27FC236}">
                <a16:creationId xmlns:a16="http://schemas.microsoft.com/office/drawing/2014/main" id="{2FB9DFB5-C199-1E1A-D9EE-D12EC27D50D4}"/>
              </a:ext>
            </a:extLst>
          </p:cNvPr>
          <p:cNvSpPr/>
          <p:nvPr/>
        </p:nvSpPr>
        <p:spPr>
          <a:xfrm>
            <a:off x="6598816" y="3867076"/>
            <a:ext cx="26641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Now</a:t>
            </a:r>
            <a:r>
              <a:rPr kumimoji="0" lang="en-GB" sz="18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solve simultaneously.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770E0361-7DA7-B303-062F-E30876A0EDB2}"/>
                  </a:ext>
                </a:extLst>
              </p:cNvPr>
              <p:cNvSpPr/>
              <p:nvPr/>
            </p:nvSpPr>
            <p:spPr>
              <a:xfrm>
                <a:off x="6598816" y="4201699"/>
                <a:ext cx="1764269" cy="61093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kumimoji="0" lang="en-GB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GB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</m:t>
                          </m:r>
                        </m:num>
                        <m:den>
                          <m:r>
                            <a:rPr kumimoji="0" lang="en-GB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den>
                      </m:f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+10=−2</m:t>
                      </m:r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</m:oMath>
                  </m:oMathPara>
                </a14:m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770E0361-7DA7-B303-062F-E30876A0EDB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98816" y="4201699"/>
                <a:ext cx="1764269" cy="610936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848CACD3-485E-3F71-59D8-60983EEF17FD}"/>
                  </a:ext>
                </a:extLst>
              </p:cNvPr>
              <p:cNvSpPr txBox="1"/>
              <p:nvPr/>
            </p:nvSpPr>
            <p:spPr>
              <a:xfrm>
                <a:off x="6588672" y="5593736"/>
                <a:ext cx="445115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=−4 →</m:t>
                      </m:r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=8</m:t>
                      </m:r>
                    </m:oMath>
                  </m:oMathPara>
                </a14:m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848CACD3-485E-3F71-59D8-60983EEF17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88672" y="5593736"/>
                <a:ext cx="4451159" cy="369332"/>
              </a:xfrm>
              <a:prstGeom prst="rect">
                <a:avLst/>
              </a:prstGeom>
              <a:blipFill>
                <a:blip r:embed="rId15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C352C715-1ECB-EE55-A247-525AC1AA05E1}"/>
                  </a:ext>
                </a:extLst>
              </p:cNvPr>
              <p:cNvSpPr txBox="1"/>
              <p:nvPr/>
            </p:nvSpPr>
            <p:spPr>
              <a:xfrm>
                <a:off x="6553700" y="5990518"/>
                <a:ext cx="354544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kumimoji="0" lang="en-GB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kumimoji="0" lang="en-GB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a:rPr kumimoji="0" lang="en-GB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−4</m:t>
                              </m:r>
                            </m:e>
                          </m:d>
                        </m:e>
                        <m:sup>
                          <m:r>
                            <a:rPr kumimoji="0" lang="en-GB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p>
                      </m:sSup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sSup>
                        <m:sSupPr>
                          <m:ctrlPr>
                            <a:rPr kumimoji="0" lang="en-GB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8</m:t>
                          </m:r>
                        </m:e>
                        <m:sup>
                          <m:r>
                            <a:rPr kumimoji="0" lang="en-GB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p>
                      </m:sSup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=80 </m:t>
                      </m:r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kumimoji="0" lang="en-GB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0" lang="en-GB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kumimoji="0" lang="en-GB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kumimoji="0" lang="en-GB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0" lang="en-GB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kumimoji="0" lang="en-GB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=80</m:t>
                      </m:r>
                    </m:oMath>
                  </m:oMathPara>
                </a14:m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C352C715-1ECB-EE55-A247-525AC1AA05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53700" y="5990518"/>
                <a:ext cx="3545442" cy="369332"/>
              </a:xfrm>
              <a:prstGeom prst="rect">
                <a:avLst/>
              </a:prstGeom>
              <a:blipFill>
                <a:blip r:embed="rId16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BF15C753-393A-0549-939B-E18776AFEADA}"/>
                  </a:ext>
                </a:extLst>
              </p:cNvPr>
              <p:cNvSpPr txBox="1"/>
              <p:nvPr/>
            </p:nvSpPr>
            <p:spPr>
              <a:xfrm>
                <a:off x="2810720" y="2401694"/>
                <a:ext cx="87004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d>
                        <m:dPr>
                          <m:ctrlPr>
                            <a:rPr kumimoji="0" lang="en-GB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GB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0,10</m:t>
                          </m:r>
                        </m:e>
                      </m:d>
                    </m:oMath>
                  </m:oMathPara>
                </a14:m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BF15C753-393A-0549-939B-E18776AFEA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10720" y="2401694"/>
                <a:ext cx="870040" cy="369332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4383958C-234D-A0E9-2AA8-CFFE620C6A99}"/>
                  </a:ext>
                </a:extLst>
              </p:cNvPr>
              <p:cNvSpPr txBox="1"/>
              <p:nvPr/>
            </p:nvSpPr>
            <p:spPr>
              <a:xfrm>
                <a:off x="6590805" y="1129283"/>
                <a:ext cx="5401840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If we can calculate this point, then we can plug it into</a:t>
                </a:r>
                <a:r>
                  <a:rPr kumimoji="0" lang="en-GB" sz="1800" b="0" i="0" u="none" strike="noStrike" kern="1200" cap="none" spc="0" normalizeH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0" lang="en-GB" sz="1800" b="0" i="1" u="none" strike="noStrike" kern="1200" cap="none" spc="0" normalizeH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en-GB" sz="1800" b="0" i="1" u="none" strike="noStrike" kern="1200" cap="none" spc="0" normalizeH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</m:e>
                      <m:sup>
                        <m:r>
                          <a:rPr kumimoji="0" lang="en-GB" sz="1800" b="0" i="1" u="none" strike="noStrike" kern="1200" cap="none" spc="0" normalizeH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sup>
                    </m:sSup>
                    <m:r>
                      <a:rPr kumimoji="0" lang="en-GB" sz="1800" b="0" i="1" u="none" strike="noStrike" kern="1200" cap="none" spc="0" normalizeH="0" noProof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+</m:t>
                    </m:r>
                    <m:sSup>
                      <m:sSupPr>
                        <m:ctrlPr>
                          <a:rPr kumimoji="0" lang="en-GB" sz="1800" b="0" i="1" u="none" strike="noStrike" kern="1200" cap="none" spc="0" normalizeH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en-GB" sz="1800" b="0" i="1" u="none" strike="noStrike" kern="1200" cap="none" spc="0" normalizeH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𝑦</m:t>
                        </m:r>
                      </m:e>
                      <m:sup>
                        <m:r>
                          <a:rPr kumimoji="0" lang="en-GB" sz="1800" b="0" i="1" u="none" strike="noStrike" kern="1200" cap="none" spc="0" normalizeH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sup>
                    </m:sSup>
                    <m:r>
                      <a:rPr kumimoji="0" lang="en-GB" sz="1800" b="0" i="1" u="none" strike="noStrike" kern="1200" cap="none" spc="0" normalizeH="0" noProof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sSup>
                      <m:sSupPr>
                        <m:ctrlPr>
                          <a:rPr kumimoji="0" lang="en-GB" sz="1800" b="0" i="1" u="none" strike="noStrike" kern="1200" cap="none" spc="0" normalizeH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en-GB" sz="1800" b="0" i="1" u="none" strike="noStrike" kern="1200" cap="none" spc="0" normalizeH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𝑟</m:t>
                        </m:r>
                      </m:e>
                      <m:sup>
                        <m:r>
                          <a:rPr kumimoji="0" lang="en-GB" sz="1800" b="0" i="1" u="none" strike="noStrike" kern="1200" cap="none" spc="0" normalizeH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sup>
                    </m:sSup>
                  </m:oMath>
                </a14:m>
                <a:r>
                  <a: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 to calculate the radius</a:t>
                </a:r>
                <a:r>
                  <a:rPr kumimoji="0" lang="en-GB" sz="1800" b="0" i="0" u="none" strike="noStrike" kern="1200" cap="none" spc="0" normalizeH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 and hence, get the equation of the circle.</a:t>
                </a: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4383958C-234D-A0E9-2AA8-CFFE620C6A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90805" y="1129283"/>
                <a:ext cx="5401840" cy="923330"/>
              </a:xfrm>
              <a:prstGeom prst="rect">
                <a:avLst/>
              </a:prstGeom>
              <a:blipFill>
                <a:blip r:embed="rId18"/>
                <a:stretch>
                  <a:fillRect l="-903" t="-3289" r="-1354" b="-92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5C81DC94-DF55-47EC-559C-B912A38D3C03}"/>
                  </a:ext>
                </a:extLst>
              </p:cNvPr>
              <p:cNvSpPr txBox="1"/>
              <p:nvPr/>
            </p:nvSpPr>
            <p:spPr>
              <a:xfrm>
                <a:off x="6590805" y="2575171"/>
                <a:ext cx="4449026" cy="4834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The</a:t>
                </a:r>
                <a:r>
                  <a:rPr kumimoji="0" lang="en-GB" sz="1800" b="0" i="0" u="none" strike="noStrike" kern="1200" cap="none" spc="0" normalizeH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 tangent has the equation </a:t>
                </a:r>
                <a14:m>
                  <m:oMath xmlns:m="http://schemas.openxmlformats.org/officeDocument/2006/math">
                    <m:r>
                      <a:rPr kumimoji="0" lang="en-GB" sz="1800" b="0" i="1" u="none" strike="noStrike" kern="1200" cap="none" spc="0" normalizeH="0" noProof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𝑦</m:t>
                    </m:r>
                    <m:r>
                      <a:rPr kumimoji="0" lang="en-GB" sz="1800" b="0" i="1" u="none" strike="noStrike" kern="1200" cap="none" spc="0" normalizeH="0" noProof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f>
                      <m:fPr>
                        <m:ctrlPr>
                          <a:rPr kumimoji="0" lang="en-GB" sz="1800" b="0" i="1" u="none" strike="noStrike" kern="1200" cap="none" spc="0" normalizeH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en-GB" sz="1800" b="0" i="1" u="none" strike="noStrike" kern="1200" cap="none" spc="0" normalizeH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1</m:t>
                        </m:r>
                      </m:num>
                      <m:den>
                        <m:r>
                          <a:rPr kumimoji="0" lang="en-GB" sz="1800" b="0" i="1" u="none" strike="noStrike" kern="1200" cap="none" spc="0" normalizeH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den>
                    </m:f>
                    <m:r>
                      <a:rPr kumimoji="0" lang="en-GB" sz="1800" b="0" i="1" u="none" strike="noStrike" kern="1200" cap="none" spc="0" normalizeH="0" noProof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𝑥</m:t>
                    </m:r>
                    <m:r>
                      <a:rPr kumimoji="0" lang="en-GB" sz="1800" b="0" i="1" u="none" strike="noStrike" kern="1200" cap="none" spc="0" normalizeH="0" noProof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+10</m:t>
                    </m:r>
                  </m:oMath>
                </a14:m>
                <a:r>
                  <a: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.</a:t>
                </a:r>
              </a:p>
            </p:txBody>
          </p:sp>
        </mc:Choice>
        <mc:Fallback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5C81DC94-DF55-47EC-559C-B912A38D3C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90805" y="2575171"/>
                <a:ext cx="4449026" cy="483466"/>
              </a:xfrm>
              <a:prstGeom prst="rect">
                <a:avLst/>
              </a:prstGeom>
              <a:blipFill>
                <a:blip r:embed="rId19"/>
                <a:stretch>
                  <a:fillRect l="-1096" b="-7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CBE1A62A-167E-8B12-993F-892BF9359707}"/>
                  </a:ext>
                </a:extLst>
              </p:cNvPr>
              <p:cNvSpPr/>
              <p:nvPr/>
            </p:nvSpPr>
            <p:spPr>
              <a:xfrm>
                <a:off x="6497601" y="5203850"/>
                <a:ext cx="122719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5</m:t>
                      </m:r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GB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=−20</m:t>
                      </m:r>
                    </m:oMath>
                  </m:oMathPara>
                </a14:m>
                <a:endParaRPr kumimoji="0" lang="en-GB" sz="180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CBE1A62A-167E-8B12-993F-892BF935970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97601" y="5203850"/>
                <a:ext cx="1227195" cy="369332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75542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9" grpId="0"/>
      <p:bldP spid="10" grpId="0"/>
      <p:bldP spid="12" grpId="0"/>
      <p:bldP spid="13" grpId="0" animBg="1"/>
      <p:bldP spid="24" grpId="0"/>
      <p:bldP spid="25" grpId="0"/>
      <p:bldP spid="27" grpId="0"/>
      <p:bldP spid="22" grpId="0"/>
      <p:bldP spid="30" grpId="0"/>
      <p:bldP spid="31" grpId="0"/>
      <p:bldP spid="32" grpId="0"/>
      <p:bldP spid="33" grpId="0"/>
      <p:bldP spid="35" grpId="0"/>
      <p:bldP spid="36" grpId="0"/>
      <p:bldP spid="38" grpId="0"/>
      <p:bldP spid="39" grpId="0"/>
      <p:bldP spid="19" grpId="0"/>
      <p:bldP spid="28" grpId="0"/>
      <p:bldP spid="29" grpId="0"/>
      <p:bldP spid="3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4FFAD96-FC03-65D6-4C90-16E03A9CB9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345" y="692696"/>
            <a:ext cx="6408712" cy="158610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15DD2A6-96B8-6856-F850-74FE46B10A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9736" y="1556792"/>
            <a:ext cx="7344816" cy="5164753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82F0F86D-BED6-9456-B6DB-91994476C4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732" y="0"/>
            <a:ext cx="2258844" cy="692696"/>
          </a:xfrm>
        </p:spPr>
        <p:txBody>
          <a:bodyPr>
            <a:normAutofit fontScale="90000"/>
          </a:bodyPr>
          <a:lstStyle/>
          <a:p>
            <a:pPr algn="l"/>
            <a:r>
              <a:rPr lang="en-GB" b="1" dirty="0"/>
              <a:t>Your turn</a:t>
            </a:r>
          </a:p>
        </p:txBody>
      </p:sp>
    </p:spTree>
    <p:extLst>
      <p:ext uri="{BB962C8B-B14F-4D97-AF65-F5344CB8AC3E}">
        <p14:creationId xmlns:p14="http://schemas.microsoft.com/office/powerpoint/2010/main" val="349946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D27B9D-1D5D-696D-FD2F-280F4849E8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>
            <a:extLst>
              <a:ext uri="{FF2B5EF4-FFF2-40B4-BE49-F238E27FC236}">
                <a16:creationId xmlns:a16="http://schemas.microsoft.com/office/drawing/2014/main" id="{92F4B9AC-AD67-BC62-2BC5-C76ECB36C4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0" y="13260"/>
            <a:ext cx="2327380" cy="692769"/>
          </a:xfrm>
        </p:spPr>
        <p:txBody>
          <a:bodyPr>
            <a:normAutofit fontScale="90000"/>
          </a:bodyPr>
          <a:lstStyle/>
          <a:p>
            <a:pPr algn="l"/>
            <a:r>
              <a:rPr lang="en-GB" b="1" dirty="0"/>
              <a:t>Questions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BF86E815-CC1F-3B94-2F4E-1756A7679457}"/>
              </a:ext>
            </a:extLst>
          </p:cNvPr>
          <p:cNvSpPr/>
          <p:nvPr/>
        </p:nvSpPr>
        <p:spPr>
          <a:xfrm>
            <a:off x="191344" y="836712"/>
            <a:ext cx="288032" cy="320422"/>
          </a:xfrm>
          <a:prstGeom prst="rect">
            <a:avLst/>
          </a:prstGeom>
          <a:solidFill>
            <a:srgbClr val="FFC000"/>
          </a:solidFill>
          <a:ln w="12700" cap="flat" cmpd="sng" algn="ctr">
            <a:solidFill>
              <a:srgbClr val="FFC000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3D8989B2-C4B8-9C82-27C8-B584DE72C025}"/>
              </a:ext>
            </a:extLst>
          </p:cNvPr>
          <p:cNvSpPr/>
          <p:nvPr/>
        </p:nvSpPr>
        <p:spPr>
          <a:xfrm>
            <a:off x="191344" y="2964562"/>
            <a:ext cx="288032" cy="320422"/>
          </a:xfrm>
          <a:prstGeom prst="rect">
            <a:avLst/>
          </a:prstGeom>
          <a:solidFill>
            <a:srgbClr val="FFC000"/>
          </a:solidFill>
          <a:ln w="12700" cap="flat" cmpd="sng" algn="ctr">
            <a:solidFill>
              <a:srgbClr val="FFC000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kern="0" dirty="0">
                <a:solidFill>
                  <a:prstClr val="white"/>
                </a:solidFill>
                <a:latin typeface="Calibri" panose="020F0502020204030204"/>
              </a:rPr>
              <a:t>2</a:t>
            </a: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481D94B-571D-0212-5861-5B16D811686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399"/>
          <a:stretch>
            <a:fillRect/>
          </a:stretch>
        </p:blipFill>
        <p:spPr>
          <a:xfrm>
            <a:off x="512314" y="715053"/>
            <a:ext cx="6735814" cy="201132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E55CD99-DDF6-F7BA-9425-41C8457FEDC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447"/>
          <a:stretch>
            <a:fillRect/>
          </a:stretch>
        </p:blipFill>
        <p:spPr>
          <a:xfrm>
            <a:off x="512314" y="2872368"/>
            <a:ext cx="8568082" cy="1204704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DFFF17A5-045E-476A-61C0-2FC605A44BB6}"/>
                  </a:ext>
                </a:extLst>
              </p:cNvPr>
              <p:cNvSpPr txBox="1"/>
              <p:nvPr/>
            </p:nvSpPr>
            <p:spPr>
              <a:xfrm>
                <a:off x="9126676" y="3335164"/>
                <a:ext cx="140809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(12,−8)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DFFF17A5-045E-476A-61C0-2FC605A44B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26676" y="3335164"/>
                <a:ext cx="1408092" cy="461665"/>
              </a:xfrm>
              <a:prstGeom prst="rect">
                <a:avLst/>
              </a:prstGeom>
              <a:blipFill>
                <a:blip r:embed="rId4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16959676-E4CD-E1DB-8A48-3ECBE6FDFD87}"/>
                  </a:ext>
                </a:extLst>
              </p:cNvPr>
              <p:cNvSpPr txBox="1"/>
              <p:nvPr/>
            </p:nvSpPr>
            <p:spPr>
              <a:xfrm>
                <a:off x="7245817" y="1695933"/>
                <a:ext cx="201622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p>
                        <m:sSupPr>
                          <m:ctrlP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=12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16959676-E4CD-E1DB-8A48-3ECBE6FDFD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45817" y="1695933"/>
                <a:ext cx="2016224" cy="461665"/>
              </a:xfrm>
              <a:prstGeom prst="rect">
                <a:avLst/>
              </a:prstGeom>
              <a:blipFill>
                <a:blip r:embed="rId5"/>
                <a:stretch>
                  <a:fillRect b="-105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19604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AAA7AC8C5B77B418BAADD75335CB278" ma:contentTypeVersion="39" ma:contentTypeDescription="Create a new document." ma:contentTypeScope="" ma:versionID="f004f75ad5722814e93d72a51553f5f5">
  <xsd:schema xmlns:xsd="http://www.w3.org/2001/XMLSchema" xmlns:xs="http://www.w3.org/2001/XMLSchema" xmlns:p="http://schemas.microsoft.com/office/2006/metadata/properties" xmlns:ns2="3c2ad00a-70ae-4d8d-975e-c5fc2ee9d385" xmlns:ns3="da7721c5-8c40-4922-98fe-fd59bf8bc4ef" targetNamespace="http://schemas.microsoft.com/office/2006/metadata/properties" ma:root="true" ma:fieldsID="59ff1b78b44f47204ad7db1cd0445548" ns2:_="" ns3:_="">
    <xsd:import namespace="3c2ad00a-70ae-4d8d-975e-c5fc2ee9d385"/>
    <xsd:import namespace="da7721c5-8c40-4922-98fe-fd59bf8bc4ef"/>
    <xsd:element name="properties">
      <xsd:complexType>
        <xsd:sequence>
          <xsd:element name="documentManagement">
            <xsd:complexType>
              <xsd:all>
                <xsd:element ref="ns2:NotebookType" minOccurs="0"/>
                <xsd:element ref="ns2:FolderType" minOccurs="0"/>
                <xsd:element ref="ns2:CultureName" minOccurs="0"/>
                <xsd:element ref="ns2:AppVersion" minOccurs="0"/>
                <xsd:element ref="ns2:TeamsChannelId" minOccurs="0"/>
                <xsd:element ref="ns2:Owner" minOccurs="0"/>
                <xsd:element ref="ns2:Math_Settings" minOccurs="0"/>
                <xsd:element ref="ns2:DefaultSectionNames" minOccurs="0"/>
                <xsd:element ref="ns2:Templates" minOccurs="0"/>
                <xsd:element ref="ns2:Teachers" minOccurs="0"/>
                <xsd:element ref="ns2:Students" minOccurs="0"/>
                <xsd:element ref="ns2:Student_Groups" minOccurs="0"/>
                <xsd:element ref="ns2:Distribution_Groups" minOccurs="0"/>
                <xsd:element ref="ns2:LMS_Mappings" minOccurs="0"/>
                <xsd:element ref="ns2:Invited_Teachers" minOccurs="0"/>
                <xsd:element ref="ns2:Invited_Students" minOccurs="0"/>
                <xsd:element ref="ns2:Self_Registration_Enabled" minOccurs="0"/>
                <xsd:element ref="ns2:Has_Teacher_Only_SectionGroup" minOccurs="0"/>
                <xsd:element ref="ns2:Is_Collaboration_Space_Locked" minOccurs="0"/>
                <xsd:element ref="ns2:IsNotebookLocked" minOccurs="0"/>
                <xsd:element ref="ns2:Teams_Channel_Section_Location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c2ad00a-70ae-4d8d-975e-c5fc2ee9d385" elementFormDefault="qualified">
    <xsd:import namespace="http://schemas.microsoft.com/office/2006/documentManagement/types"/>
    <xsd:import namespace="http://schemas.microsoft.com/office/infopath/2007/PartnerControls"/>
    <xsd:element name="NotebookType" ma:index="5" nillable="true" ma:displayName="Notebook Type" ma:internalName="NotebookType" ma:readOnly="false">
      <xsd:simpleType>
        <xsd:restriction base="dms:Text"/>
      </xsd:simpleType>
    </xsd:element>
    <xsd:element name="FolderType" ma:index="6" nillable="true" ma:displayName="Folder Type" ma:internalName="FolderType" ma:readOnly="false">
      <xsd:simpleType>
        <xsd:restriction base="dms:Text"/>
      </xsd:simpleType>
    </xsd:element>
    <xsd:element name="CultureName" ma:index="7" nillable="true" ma:displayName="Culture Name" ma:internalName="CultureName" ma:readOnly="false">
      <xsd:simpleType>
        <xsd:restriction base="dms:Text"/>
      </xsd:simpleType>
    </xsd:element>
    <xsd:element name="AppVersion" ma:index="8" nillable="true" ma:displayName="App Version" ma:internalName="AppVersion" ma:readOnly="false">
      <xsd:simpleType>
        <xsd:restriction base="dms:Text"/>
      </xsd:simpleType>
    </xsd:element>
    <xsd:element name="TeamsChannelId" ma:index="9" nillable="true" ma:displayName="Teams Channel Id" ma:internalName="TeamsChannelId" ma:readOnly="false">
      <xsd:simpleType>
        <xsd:restriction base="dms:Text"/>
      </xsd:simpleType>
    </xsd:element>
    <xsd:element name="Owner" ma:index="10" nillable="true" ma:displayName="Owner" ma:SearchPeopleOnly="false" ma:SharePointGroup="0" ma:internalName="Owner" ma:readOnly="false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ath_Settings" ma:index="11" nillable="true" ma:displayName="Math Settings" ma:internalName="Math_Settings" ma:readOnly="false">
      <xsd:simpleType>
        <xsd:restriction base="dms:Text"/>
      </xsd:simpleType>
    </xsd:element>
    <xsd:element name="DefaultSectionNames" ma:index="12" nillable="true" ma:displayName="Default Section Names" ma:internalName="DefaultSectionNames" ma:readOnly="false">
      <xsd:simpleType>
        <xsd:restriction base="dms:Note">
          <xsd:maxLength value="255"/>
        </xsd:restriction>
      </xsd:simpleType>
    </xsd:element>
    <xsd:element name="Templates" ma:index="13" nillable="true" ma:displayName="Templates" ma:internalName="Templates" ma:readOnly="false">
      <xsd:simpleType>
        <xsd:restriction base="dms:Note">
          <xsd:maxLength value="255"/>
        </xsd:restriction>
      </xsd:simpleType>
    </xsd:element>
    <xsd:element name="Teachers" ma:index="14" nillable="true" ma:displayName="Teachers" ma:SearchPeopleOnly="false" ma:SharePointGroup="0" ma:internalName="Teachers" ma:readOnly="false" ma:showField="ImnNam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15" nillable="true" ma:displayName="Students" ma:SearchPeopleOnly="false" ma:SharePointGroup="0" ma:internalName="Students" ma:readOnly="false" ma:showField="ImnNam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16" nillable="true" ma:displayName="Student Groups" ma:SearchPeopleOnly="false" ma:SharePointGroup="0" ma:internalName="Student_Groups" ma:readOnly="false" ma:showField="ImnNam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istribution_Groups" ma:index="17" nillable="true" ma:displayName="Distribution Groups" ma:internalName="Distribution_Groups" ma:readOnly="false">
      <xsd:simpleType>
        <xsd:restriction base="dms:Note">
          <xsd:maxLength value="255"/>
        </xsd:restriction>
      </xsd:simpleType>
    </xsd:element>
    <xsd:element name="LMS_Mappings" ma:index="18" nillable="true" ma:displayName="LMS Mappings" ma:internalName="LMS_Mappings" ma:readOnly="false">
      <xsd:simpleType>
        <xsd:restriction base="dms:Note">
          <xsd:maxLength value="255"/>
        </xsd:restriction>
      </xsd:simpleType>
    </xsd:element>
    <xsd:element name="Invited_Teachers" ma:index="19" nillable="true" ma:displayName="Invited Teachers" ma:internalName="Invited_Teachers" ma:readOnly="false">
      <xsd:simpleType>
        <xsd:restriction base="dms:Note">
          <xsd:maxLength value="255"/>
        </xsd:restriction>
      </xsd:simpleType>
    </xsd:element>
    <xsd:element name="Invited_Students" ma:index="20" nillable="true" ma:displayName="Invited Students" ma:internalName="Invited_Students" ma:readOnly="false">
      <xsd:simpleType>
        <xsd:restriction base="dms:Note">
          <xsd:maxLength value="255"/>
        </xsd:restriction>
      </xsd:simpleType>
    </xsd:element>
    <xsd:element name="Self_Registration_Enabled" ma:index="21" nillable="true" ma:displayName="Self Registration Enabled" ma:internalName="Self_Registration_Enabled" ma:readOnly="false">
      <xsd:simpleType>
        <xsd:restriction base="dms:Boolean"/>
      </xsd:simpleType>
    </xsd:element>
    <xsd:element name="Has_Teacher_Only_SectionGroup" ma:index="22" nillable="true" ma:displayName="Has Teacher Only SectionGroup" ma:internalName="Has_Teacher_Only_SectionGroup" ma:readOnly="false">
      <xsd:simpleType>
        <xsd:restriction base="dms:Boolean"/>
      </xsd:simpleType>
    </xsd:element>
    <xsd:element name="Is_Collaboration_Space_Locked" ma:index="23" nillable="true" ma:displayName="Is Collaboration Space Locked" ma:internalName="Is_Collaboration_Space_Locked" ma:readOnly="false">
      <xsd:simpleType>
        <xsd:restriction base="dms:Boolean"/>
      </xsd:simpleType>
    </xsd:element>
    <xsd:element name="IsNotebookLocked" ma:index="24" nillable="true" ma:displayName="Is Notebook Locked" ma:internalName="IsNotebookLocked" ma:readOnly="false">
      <xsd:simpleType>
        <xsd:restriction base="dms:Boolean"/>
      </xsd:simpleType>
    </xsd:element>
    <xsd:element name="Teams_Channel_Section_Location" ma:index="25" nillable="true" ma:displayName="Teams Channel Section Location" ma:internalName="Teams_Channel_Section_Location" ma:readOnly="false">
      <xsd:simpleType>
        <xsd:restriction base="dms:Text"/>
      </xsd:simpleType>
    </xsd:element>
    <xsd:element name="MediaServiceMetadata" ma:index="2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3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3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3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3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3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36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38" nillable="true" ma:taxonomy="true" ma:internalName="lcf76f155ced4ddcb4097134ff3c332f" ma:taxonomyFieldName="MediaServiceImageTags" ma:displayName="Image Tags" ma:readOnly="false" ma:fieldId="{5cf76f15-5ced-4ddc-b409-7134ff3c332f}" ma:taxonomyMulti="true" ma:sspId="15dfd691-d440-46c1-9855-79c82727649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4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41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Location" ma:index="42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7721c5-8c40-4922-98fe-fd59bf8bc4ef" elementFormDefault="qualified">
    <xsd:import namespace="http://schemas.microsoft.com/office/2006/documentManagement/types"/>
    <xsd:import namespace="http://schemas.microsoft.com/office/infopath/2007/PartnerControls"/>
    <xsd:element name="TaxCatchAll" ma:index="39" nillable="true" ma:displayName="Taxonomy Catch All Column" ma:hidden="true" ma:list="{124e8207-33e8-4d93-ab6c-76cdef34a224}" ma:internalName="TaxCatchAll" ma:showField="CatchAllData" ma:web="da7721c5-8c40-4922-98fe-fd59bf8bc4e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6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Invited_Teachers xmlns="3c2ad00a-70ae-4d8d-975e-c5fc2ee9d385" xsi:nil="true"/>
    <NotebookType xmlns="3c2ad00a-70ae-4d8d-975e-c5fc2ee9d385" xsi:nil="true"/>
    <Owner xmlns="3c2ad00a-70ae-4d8d-975e-c5fc2ee9d385">
      <UserInfo>
        <DisplayName/>
        <AccountId xsi:nil="true"/>
        <AccountType/>
      </UserInfo>
    </Owner>
    <TaxCatchAll xmlns="da7721c5-8c40-4922-98fe-fd59bf8bc4ef" xsi:nil="true"/>
    <AppVersion xmlns="3c2ad00a-70ae-4d8d-975e-c5fc2ee9d385" xsi:nil="true"/>
    <Invited_Students xmlns="3c2ad00a-70ae-4d8d-975e-c5fc2ee9d385" xsi:nil="true"/>
    <FolderType xmlns="3c2ad00a-70ae-4d8d-975e-c5fc2ee9d385" xsi:nil="true"/>
    <CultureName xmlns="3c2ad00a-70ae-4d8d-975e-c5fc2ee9d385" xsi:nil="true"/>
    <Distribution_Groups xmlns="3c2ad00a-70ae-4d8d-975e-c5fc2ee9d385" xsi:nil="true"/>
    <DefaultSectionNames xmlns="3c2ad00a-70ae-4d8d-975e-c5fc2ee9d385" xsi:nil="true"/>
    <Teams_Channel_Section_Location xmlns="3c2ad00a-70ae-4d8d-975e-c5fc2ee9d385" xsi:nil="true"/>
    <TeamsChannelId xmlns="3c2ad00a-70ae-4d8d-975e-c5fc2ee9d385" xsi:nil="true"/>
    <IsNotebookLocked xmlns="3c2ad00a-70ae-4d8d-975e-c5fc2ee9d385" xsi:nil="true"/>
    <Teachers xmlns="3c2ad00a-70ae-4d8d-975e-c5fc2ee9d385">
      <UserInfo>
        <DisplayName/>
        <AccountId xsi:nil="true"/>
        <AccountType/>
      </UserInfo>
    </Teachers>
    <Student_Groups xmlns="3c2ad00a-70ae-4d8d-975e-c5fc2ee9d385">
      <UserInfo>
        <DisplayName/>
        <AccountId xsi:nil="true"/>
        <AccountType/>
      </UserInfo>
    </Student_Groups>
    <Math_Settings xmlns="3c2ad00a-70ae-4d8d-975e-c5fc2ee9d385" xsi:nil="true"/>
    <Templates xmlns="3c2ad00a-70ae-4d8d-975e-c5fc2ee9d385" xsi:nil="true"/>
    <Is_Collaboration_Space_Locked xmlns="3c2ad00a-70ae-4d8d-975e-c5fc2ee9d385" xsi:nil="true"/>
    <LMS_Mappings xmlns="3c2ad00a-70ae-4d8d-975e-c5fc2ee9d385" xsi:nil="true"/>
    <Students xmlns="3c2ad00a-70ae-4d8d-975e-c5fc2ee9d385">
      <UserInfo>
        <DisplayName/>
        <AccountId xsi:nil="true"/>
        <AccountType/>
      </UserInfo>
    </Students>
    <lcf76f155ced4ddcb4097134ff3c332f xmlns="3c2ad00a-70ae-4d8d-975e-c5fc2ee9d385">
      <Terms xmlns="http://schemas.microsoft.com/office/infopath/2007/PartnerControls"/>
    </lcf76f155ced4ddcb4097134ff3c332f>
    <Self_Registration_Enabled xmlns="3c2ad00a-70ae-4d8d-975e-c5fc2ee9d385" xsi:nil="true"/>
    <Has_Teacher_Only_SectionGroup xmlns="3c2ad00a-70ae-4d8d-975e-c5fc2ee9d385" xsi:nil="true"/>
  </documentManagement>
</p:properties>
</file>

<file path=customXml/itemProps1.xml><?xml version="1.0" encoding="utf-8"?>
<ds:datastoreItem xmlns:ds="http://schemas.openxmlformats.org/officeDocument/2006/customXml" ds:itemID="{FDEC7273-45DC-4A71-ADC1-788D5979307E}"/>
</file>

<file path=customXml/itemProps2.xml><?xml version="1.0" encoding="utf-8"?>
<ds:datastoreItem xmlns:ds="http://schemas.openxmlformats.org/officeDocument/2006/customXml" ds:itemID="{650B0B62-0B2F-476B-8A4A-A8A0F82124C6}"/>
</file>

<file path=customXml/itemProps3.xml><?xml version="1.0" encoding="utf-8"?>
<ds:datastoreItem xmlns:ds="http://schemas.openxmlformats.org/officeDocument/2006/customXml" ds:itemID="{10BE8929-269E-4B0F-A203-1DF7479C8C60}"/>
</file>

<file path=docMetadata/LabelInfo.xml><?xml version="1.0" encoding="utf-8"?>
<clbl:labelList xmlns:clbl="http://schemas.microsoft.com/office/2020/mipLabelMetadata">
  <clbl:label id="{d01f8ca0-c98d-4f0a-bb28-4e4ea4cfaf9f}" enabled="0" method="" siteId="{d01f8ca0-c98d-4f0a-bb28-4e4ea4cfaf9f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224</Words>
  <Application>Microsoft Office PowerPoint</Application>
  <PresentationFormat>Widescreen</PresentationFormat>
  <Paragraphs>35</Paragraphs>
  <Slides>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Example</vt:lpstr>
      <vt:lpstr>Your turn</vt:lpstr>
      <vt:lpstr>Questions</vt:lpstr>
    </vt:vector>
  </TitlesOfParts>
  <Company>Oxford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GCSE: Functions and Transformations of Graphs</dc:title>
  <dc:creator>jamf</dc:creator>
  <cp:lastModifiedBy>J Berwick (AST)</cp:lastModifiedBy>
  <cp:revision>137</cp:revision>
  <cp:lastPrinted>2023-09-28T06:58:39Z</cp:lastPrinted>
  <dcterms:created xsi:type="dcterms:W3CDTF">2014-01-03T19:59:22Z</dcterms:created>
  <dcterms:modified xsi:type="dcterms:W3CDTF">2026-10-11T19:06:36Z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0x0101009AAA7AC8C5B77B418BAADD75335CB278</vt:lpwstr>
  </property>
</Properties>
</file>