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817" r:id="rId2"/>
    <p:sldId id="314" r:id="rId3"/>
    <p:sldId id="316" r:id="rId4"/>
    <p:sldId id="814" r:id="rId5"/>
    <p:sldId id="805" r:id="rId6"/>
    <p:sldId id="818" r:id="rId7"/>
  </p:sldIdLst>
  <p:sldSz cx="12192000" cy="6858000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D1B9CD-BCAA-48E1-BFAE-65AB4591DC7B}" v="347" dt="2026-10-11T19:26:18.7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538" autoAdjust="0"/>
  </p:normalViewPr>
  <p:slideViewPr>
    <p:cSldViewPr>
      <p:cViewPr varScale="1">
        <p:scale>
          <a:sx n="57" d="100"/>
          <a:sy n="57" d="100"/>
        </p:scale>
        <p:origin x="1016" y="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2A01DC9D-CB82-4C6A-879B-A03DB1B4F6B1}"/>
    <pc:docChg chg="addSld modSld sldOrd">
      <pc:chgData name="J Berwick (AST)" userId="9d17e596-8e0b-46f0-96e0-e9b513ea3edd" providerId="ADAL" clId="{2A01DC9D-CB82-4C6A-879B-A03DB1B4F6B1}" dt="2026-10-11T19:26:18.762" v="465"/>
      <pc:docMkLst>
        <pc:docMk/>
      </pc:docMkLst>
      <pc:sldChg chg="addSp delSp modSp add modAnim">
        <pc:chgData name="J Berwick (AST)" userId="9d17e596-8e0b-46f0-96e0-e9b513ea3edd" providerId="ADAL" clId="{2A01DC9D-CB82-4C6A-879B-A03DB1B4F6B1}" dt="2026-10-11T19:12:38.970" v="208" actId="403"/>
        <pc:sldMkLst>
          <pc:docMk/>
          <pc:sldMk cId="1671535604" sldId="314"/>
        </pc:sldMkLst>
        <pc:spChg chg="add mod">
          <ac:chgData name="J Berwick (AST)" userId="9d17e596-8e0b-46f0-96e0-e9b513ea3edd" providerId="ADAL" clId="{2A01DC9D-CB82-4C6A-879B-A03DB1B4F6B1}" dt="2026-10-11T19:09:27.999" v="5" actId="11529"/>
          <ac:spMkLst>
            <pc:docMk/>
            <pc:sldMk cId="1671535604" sldId="314"/>
            <ac:spMk id="7" creationId="{CD8DE040-B2F5-F066-EF69-66DDCC6BBB96}"/>
          </ac:spMkLst>
        </pc:spChg>
        <pc:spChg chg="add mod">
          <ac:chgData name="J Berwick (AST)" userId="9d17e596-8e0b-46f0-96e0-e9b513ea3edd" providerId="ADAL" clId="{2A01DC9D-CB82-4C6A-879B-A03DB1B4F6B1}" dt="2026-10-11T19:09:48.691" v="9" actId="403"/>
          <ac:spMkLst>
            <pc:docMk/>
            <pc:sldMk cId="1671535604" sldId="314"/>
            <ac:spMk id="8" creationId="{98CFB83B-971B-5CD4-2C7C-479DDA29987D}"/>
          </ac:spMkLst>
        </pc:spChg>
        <pc:spChg chg="mod">
          <ac:chgData name="J Berwick (AST)" userId="9d17e596-8e0b-46f0-96e0-e9b513ea3edd" providerId="ADAL" clId="{2A01DC9D-CB82-4C6A-879B-A03DB1B4F6B1}" dt="2026-10-11T19:09:57.493" v="11" actId="20577"/>
          <ac:spMkLst>
            <pc:docMk/>
            <pc:sldMk cId="1671535604" sldId="314"/>
            <ac:spMk id="10" creationId="{14245749-9CAF-BD7A-E4B2-BF90FB5E7769}"/>
          </ac:spMkLst>
        </pc:spChg>
        <pc:spChg chg="mod">
          <ac:chgData name="J Berwick (AST)" userId="9d17e596-8e0b-46f0-96e0-e9b513ea3edd" providerId="ADAL" clId="{2A01DC9D-CB82-4C6A-879B-A03DB1B4F6B1}" dt="2026-10-11T19:10:09.091" v="21" actId="20577"/>
          <ac:spMkLst>
            <pc:docMk/>
            <pc:sldMk cId="1671535604" sldId="314"/>
            <ac:spMk id="12" creationId="{B149DD1A-04E9-9F3C-80C3-CB4BB60BAFA8}"/>
          </ac:spMkLst>
        </pc:spChg>
        <pc:spChg chg="add mod">
          <ac:chgData name="J Berwick (AST)" userId="9d17e596-8e0b-46f0-96e0-e9b513ea3edd" providerId="ADAL" clId="{2A01DC9D-CB82-4C6A-879B-A03DB1B4F6B1}" dt="2026-10-11T19:12:38.970" v="208" actId="403"/>
          <ac:spMkLst>
            <pc:docMk/>
            <pc:sldMk cId="1671535604" sldId="314"/>
            <ac:spMk id="14" creationId="{5E0692A0-70B3-DE9E-2E02-1AFA4448A680}"/>
          </ac:spMkLst>
        </pc:spChg>
        <pc:picChg chg="del">
          <ac:chgData name="J Berwick (AST)" userId="9d17e596-8e0b-46f0-96e0-e9b513ea3edd" providerId="ADAL" clId="{2A01DC9D-CB82-4C6A-879B-A03DB1B4F6B1}" dt="2026-10-11T19:12:26.222" v="195" actId="478"/>
          <ac:picMkLst>
            <pc:docMk/>
            <pc:sldMk cId="1671535604" sldId="314"/>
            <ac:picMk id="6" creationId="{30D34B46-3730-299F-DD7E-BBB7EB4288E3}"/>
          </ac:picMkLst>
        </pc:picChg>
      </pc:sldChg>
      <pc:sldChg chg="add ord">
        <pc:chgData name="J Berwick (AST)" userId="9d17e596-8e0b-46f0-96e0-e9b513ea3edd" providerId="ADAL" clId="{2A01DC9D-CB82-4C6A-879B-A03DB1B4F6B1}" dt="2026-10-11T19:12:44.748" v="209"/>
        <pc:sldMkLst>
          <pc:docMk/>
          <pc:sldMk cId="3785626072" sldId="316"/>
        </pc:sldMkLst>
      </pc:sldChg>
      <pc:sldChg chg="delSp add ord">
        <pc:chgData name="J Berwick (AST)" userId="9d17e596-8e0b-46f0-96e0-e9b513ea3edd" providerId="ADAL" clId="{2A01DC9D-CB82-4C6A-879B-A03DB1B4F6B1}" dt="2026-10-11T19:09:17.131" v="4" actId="21"/>
        <pc:sldMkLst>
          <pc:docMk/>
          <pc:sldMk cId="416260838" sldId="317"/>
        </pc:sldMkLst>
        <pc:picChg chg="del">
          <ac:chgData name="J Berwick (AST)" userId="9d17e596-8e0b-46f0-96e0-e9b513ea3edd" providerId="ADAL" clId="{2A01DC9D-CB82-4C6A-879B-A03DB1B4F6B1}" dt="2026-10-11T19:09:17.131" v="4" actId="21"/>
          <ac:picMkLst>
            <pc:docMk/>
            <pc:sldMk cId="416260838" sldId="317"/>
            <ac:picMk id="1026" creationId="{00000000-0000-0000-0000-000000000000}"/>
          </ac:picMkLst>
        </pc:picChg>
      </pc:sldChg>
      <pc:sldChg chg="addSp modSp add modAnim">
        <pc:chgData name="J Berwick (AST)" userId="9d17e596-8e0b-46f0-96e0-e9b513ea3edd" providerId="ADAL" clId="{2A01DC9D-CB82-4C6A-879B-A03DB1B4F6B1}" dt="2026-10-11T19:23:10.767" v="464" actId="403"/>
        <pc:sldMkLst>
          <pc:docMk/>
          <pc:sldMk cId="3442480" sldId="805"/>
        </pc:sldMkLst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9" creationId="{6877D769-12A5-854C-B503-9455B2367A19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10" creationId="{7712E99F-7BDD-17CF-B335-A2F31DCD9282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13" creationId="{45233B86-BB9D-C965-F48E-2407A5D5F866}"/>
          </ac:spMkLst>
        </pc:spChg>
        <pc:spChg chg="mod">
          <ac:chgData name="J Berwick (AST)" userId="9d17e596-8e0b-46f0-96e0-e9b513ea3edd" providerId="ADAL" clId="{2A01DC9D-CB82-4C6A-879B-A03DB1B4F6B1}" dt="2026-10-11T19:17:41.887" v="217" actId="20577"/>
          <ac:spMkLst>
            <pc:docMk/>
            <pc:sldMk cId="3442480" sldId="805"/>
            <ac:spMk id="16" creationId="{4F59C787-A9F1-C628-FFA2-03DB23E6BBED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18" creationId="{EB553FAD-ABF1-1AF4-8B6B-34C8329BF1C2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20" creationId="{50E3CEF3-D109-5F98-8457-526258468867}"/>
          </ac:spMkLst>
        </pc:spChg>
        <pc:spChg chg="add mod">
          <ac:chgData name="J Berwick (AST)" userId="9d17e596-8e0b-46f0-96e0-e9b513ea3edd" providerId="ADAL" clId="{2A01DC9D-CB82-4C6A-879B-A03DB1B4F6B1}" dt="2026-10-11T19:23:10.767" v="464" actId="403"/>
          <ac:spMkLst>
            <pc:docMk/>
            <pc:sldMk cId="3442480" sldId="805"/>
            <ac:spMk id="23" creationId="{FF1856F9-4C27-085F-BE42-EC333E6CC6BF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24" creationId="{C7F53600-5868-4894-D2E2-D46E24DB1936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26" creationId="{3004A560-CA85-DE18-6C69-362571E85CD0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29" creationId="{13D13A36-CF88-740C-3F59-BA99C41760CA}"/>
          </ac:spMkLst>
        </pc:spChg>
        <pc:spChg chg="add mod">
          <ac:chgData name="J Berwick (AST)" userId="9d17e596-8e0b-46f0-96e0-e9b513ea3edd" providerId="ADAL" clId="{2A01DC9D-CB82-4C6A-879B-A03DB1B4F6B1}" dt="2026-10-11T19:16:28.177" v="211"/>
          <ac:spMkLst>
            <pc:docMk/>
            <pc:sldMk cId="3442480" sldId="805"/>
            <ac:spMk id="31" creationId="{B23C0C8E-EE94-A570-D381-9E68F2ECD919}"/>
          </ac:spMkLst>
        </pc:spChg>
        <pc:spChg chg="add mod">
          <ac:chgData name="J Berwick (AST)" userId="9d17e596-8e0b-46f0-96e0-e9b513ea3edd" providerId="ADAL" clId="{2A01DC9D-CB82-4C6A-879B-A03DB1B4F6B1}" dt="2026-10-11T19:17:50.386" v="218"/>
          <ac:spMkLst>
            <pc:docMk/>
            <pc:sldMk cId="3442480" sldId="805"/>
            <ac:spMk id="37" creationId="{D7CA47C5-EE00-37FE-543E-428E72D53F12}"/>
          </ac:spMkLst>
        </pc:spChg>
        <pc:spChg chg="add mod">
          <ac:chgData name="J Berwick (AST)" userId="9d17e596-8e0b-46f0-96e0-e9b513ea3edd" providerId="ADAL" clId="{2A01DC9D-CB82-4C6A-879B-A03DB1B4F6B1}" dt="2026-10-11T19:18:16.582" v="226" actId="20577"/>
          <ac:spMkLst>
            <pc:docMk/>
            <pc:sldMk cId="3442480" sldId="805"/>
            <ac:spMk id="38" creationId="{9FDA448E-DFFD-EE8D-F8C3-031510FE3E90}"/>
          </ac:spMkLst>
        </pc:spChg>
      </pc:sldChg>
      <pc:sldChg chg="add modAnim">
        <pc:chgData name="J Berwick (AST)" userId="9d17e596-8e0b-46f0-96e0-e9b513ea3edd" providerId="ADAL" clId="{2A01DC9D-CB82-4C6A-879B-A03DB1B4F6B1}" dt="2026-10-11T19:14:24.140" v="210"/>
        <pc:sldMkLst>
          <pc:docMk/>
          <pc:sldMk cId="740087797" sldId="814"/>
        </pc:sldMkLst>
      </pc:sldChg>
      <pc:sldChg chg="add">
        <pc:chgData name="J Berwick (AST)" userId="9d17e596-8e0b-46f0-96e0-e9b513ea3edd" providerId="ADAL" clId="{2A01DC9D-CB82-4C6A-879B-A03DB1B4F6B1}" dt="2026-10-11T19:06:53.728" v="0"/>
        <pc:sldMkLst>
          <pc:docMk/>
          <pc:sldMk cId="1331695073" sldId="817"/>
        </pc:sldMkLst>
      </pc:sldChg>
      <pc:sldChg chg="ord">
        <pc:chgData name="J Berwick (AST)" userId="9d17e596-8e0b-46f0-96e0-e9b513ea3edd" providerId="ADAL" clId="{2A01DC9D-CB82-4C6A-879B-A03DB1B4F6B1}" dt="2026-10-11T19:07:23.843" v="1"/>
        <pc:sldMkLst>
          <pc:docMk/>
          <pc:sldMk cId="1869420833" sldId="818"/>
        </pc:sldMkLst>
      </pc:sldChg>
      <pc:sldChg chg="modAnim">
        <pc:chgData name="J Berwick (AST)" userId="9d17e596-8e0b-46f0-96e0-e9b513ea3edd" providerId="ADAL" clId="{2A01DC9D-CB82-4C6A-879B-A03DB1B4F6B1}" dt="2026-10-11T19:26:18.762" v="465"/>
        <pc:sldMkLst>
          <pc:docMk/>
          <pc:sldMk cId="3657702861" sldId="8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148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78821-8828-43C9-81FF-E823846BAEE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657" y="4713645"/>
            <a:ext cx="542925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148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9D3D2-4373-44E2-A68E-400E0EF35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80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CE62-3BD8-F223-F131-82F5C8525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52F67F-26C1-535B-C98F-B8E3676D0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B2DAE-98A7-9B17-0228-2B0545D18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9138-0A7C-DE64-7F73-68C2FCB25B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D2B59-2B1B-4F60-B4A5-CAAF3A3A55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61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E9D3D2-4373-44E2-A68E-400E0EF35CA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62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5C9FB-0545-880B-ED5E-EFE29C3A3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30926E-94E4-6988-8896-804E786D023E}"/>
              </a:ext>
            </a:extLst>
          </p:cNvPr>
          <p:cNvSpPr/>
          <p:nvPr/>
        </p:nvSpPr>
        <p:spPr>
          <a:xfrm>
            <a:off x="0" y="-10904"/>
            <a:ext cx="12192000" cy="511502"/>
          </a:xfrm>
          <a:prstGeom prst="rect">
            <a:avLst/>
          </a:prstGeom>
          <a:solidFill>
            <a:srgbClr val="DE001A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AE6FCA-C51E-EF7C-CA74-BA9AC07D4852}"/>
              </a:ext>
            </a:extLst>
          </p:cNvPr>
          <p:cNvSpPr/>
          <p:nvPr/>
        </p:nvSpPr>
        <p:spPr>
          <a:xfrm>
            <a:off x="0" y="500598"/>
            <a:ext cx="12192000" cy="4555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Starter: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D84702-417A-DE83-88F1-7878DA155B9B}"/>
              </a:ext>
            </a:extLst>
          </p:cNvPr>
          <p:cNvSpPr/>
          <p:nvPr/>
        </p:nvSpPr>
        <p:spPr>
          <a:xfrm>
            <a:off x="0" y="6444699"/>
            <a:ext cx="12192000" cy="4130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Complete in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Silence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Please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3DF0DE-52BB-1542-3244-22A1B5CBEB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09" b="47777" l="23944" r="79726"/>
                    </a14:imgEffect>
                  </a14:imgLayer>
                </a14:imgProps>
              </a:ext>
            </a:extLst>
          </a:blip>
          <a:srcRect l="16972" r="13301" b="46914"/>
          <a:stretch/>
        </p:blipFill>
        <p:spPr>
          <a:xfrm>
            <a:off x="11064552" y="-10904"/>
            <a:ext cx="1055281" cy="955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0303D-88D6-CDB6-90B2-EA6533837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36" y="1105653"/>
            <a:ext cx="7962237" cy="1171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2D1D03-5D31-5377-B283-10A29D4EE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2344" y="1478212"/>
            <a:ext cx="1498221" cy="4260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316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27E3752-01A0-4904-9E82-3B340E77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0" y="13260"/>
            <a:ext cx="2477650" cy="69276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0821CC-DC15-41CF-ABBF-B8C9747F78FB}"/>
              </a:ext>
            </a:extLst>
          </p:cNvPr>
          <p:cNvSpPr txBox="1"/>
          <p:nvPr/>
        </p:nvSpPr>
        <p:spPr>
          <a:xfrm>
            <a:off x="9166" y="611396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diagram shows a circle with a centre at the origin.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01A0EF1-0EBC-4320-9F24-8E3329C0DED9}"/>
                  </a:ext>
                </a:extLst>
              </p:cNvPr>
              <p:cNvSpPr txBox="1"/>
              <p:nvPr/>
            </p:nvSpPr>
            <p:spPr>
              <a:xfrm>
                <a:off x="1631" y="4365104"/>
                <a:ext cx="52565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 tangent to the circle is drawn at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with coordinates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,−5)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where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Find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01A0EF1-0EBC-4320-9F24-8E3329C0D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" y="4365104"/>
                <a:ext cx="5256584" cy="646331"/>
              </a:xfrm>
              <a:prstGeom prst="rect">
                <a:avLst/>
              </a:prstGeom>
              <a:blipFill>
                <a:blip r:embed="rId2"/>
                <a:stretch>
                  <a:fillRect l="-927" t="-4717" r="-579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3"/>
          <a:srcRect l="11756" t="2089" r="5873" b="4171"/>
          <a:stretch/>
        </p:blipFill>
        <p:spPr>
          <a:xfrm>
            <a:off x="95163" y="980728"/>
            <a:ext cx="4032448" cy="324036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BEF0A0-75EB-1F78-194E-58A95DD1896D}"/>
              </a:ext>
            </a:extLst>
          </p:cNvPr>
          <p:cNvCxnSpPr>
            <a:cxnSpLocks/>
          </p:cNvCxnSpPr>
          <p:nvPr/>
        </p:nvCxnSpPr>
        <p:spPr>
          <a:xfrm>
            <a:off x="1631504" y="2852936"/>
            <a:ext cx="576064" cy="7920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CD8DE040-B2F5-F066-EF69-66DDCC6BBB96}"/>
              </a:ext>
            </a:extLst>
          </p:cNvPr>
          <p:cNvSpPr/>
          <p:nvPr/>
        </p:nvSpPr>
        <p:spPr>
          <a:xfrm>
            <a:off x="7104112" y="706029"/>
            <a:ext cx="2088232" cy="1498835"/>
          </a:xfrm>
          <a:prstGeom prst="rtTriangl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CFB83B-971B-5CD4-2C7C-479DDA29987D}"/>
                  </a:ext>
                </a:extLst>
              </p:cNvPr>
              <p:cNvSpPr txBox="1"/>
              <p:nvPr/>
            </p:nvSpPr>
            <p:spPr>
              <a:xfrm>
                <a:off x="6456040" y="1309410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CFB83B-971B-5CD4-2C7C-479DDA299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40" y="1309410"/>
                <a:ext cx="648072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245749-9CAF-BD7A-E4B2-BF90FB5E7769}"/>
                  </a:ext>
                </a:extLst>
              </p:cNvPr>
              <p:cNvSpPr txBox="1"/>
              <p:nvPr/>
            </p:nvSpPr>
            <p:spPr>
              <a:xfrm>
                <a:off x="8272885" y="980728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245749-9CAF-BD7A-E4B2-BF90FB5E7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885" y="980728"/>
                <a:ext cx="64807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49DD1A-04E9-9F3C-80C3-CB4BB60BAFA8}"/>
                  </a:ext>
                </a:extLst>
              </p:cNvPr>
              <p:cNvSpPr txBox="1"/>
              <p:nvPr/>
            </p:nvSpPr>
            <p:spPr>
              <a:xfrm>
                <a:off x="7968208" y="1788239"/>
                <a:ext cx="6480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60°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49DD1A-04E9-9F3C-80C3-CB4BB60BA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208" y="1788239"/>
                <a:ext cx="64807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>
            <a:extLst>
              <a:ext uri="{FF2B5EF4-FFF2-40B4-BE49-F238E27FC236}">
                <a16:creationId xmlns:a16="http://schemas.microsoft.com/office/drawing/2014/main" id="{890EB11B-7494-5173-7956-FBBE49B139E0}"/>
              </a:ext>
            </a:extLst>
          </p:cNvPr>
          <p:cNvSpPr/>
          <p:nvPr/>
        </p:nvSpPr>
        <p:spPr>
          <a:xfrm rot="16200000">
            <a:off x="8550939" y="1982174"/>
            <a:ext cx="562731" cy="432048"/>
          </a:xfrm>
          <a:prstGeom prst="arc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0692A0-70B3-DE9E-2E02-1AFA4448A680}"/>
                  </a:ext>
                </a:extLst>
              </p:cNvPr>
              <p:cNvSpPr txBox="1"/>
              <p:nvPr/>
            </p:nvSpPr>
            <p:spPr>
              <a:xfrm>
                <a:off x="6672064" y="2479564"/>
                <a:ext cx="3888432" cy="3577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</m:d>
                        </m:e>
                      </m:func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=10</m:t>
                      </m:r>
                      <m:func>
                        <m:func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000" dirty="0"/>
              </a:p>
              <a:p>
                <a:pPr/>
                <a:endParaRPr lang="en-GB" sz="2000" dirty="0"/>
              </a:p>
              <a:p>
                <a:pPr/>
                <a:r>
                  <a:rPr lang="en-GB" sz="2000" dirty="0"/>
                  <a:t>Now plug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,−5)</m:t>
                    </m:r>
                  </m:oMath>
                </a14:m>
                <a:r>
                  <a:rPr lang="en-GB" sz="2000" dirty="0"/>
                  <a:t> in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000" dirty="0"/>
              </a:p>
              <a:p>
                <a:pPr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=5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/>
                  <a:t> as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E0692A0-70B3-DE9E-2E02-1AFA4448A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2479564"/>
                <a:ext cx="3888432" cy="3577454"/>
              </a:xfrm>
              <a:prstGeom prst="rect">
                <a:avLst/>
              </a:prstGeom>
              <a:blipFill>
                <a:blip r:embed="rId7"/>
                <a:stretch>
                  <a:fillRect l="-1567" b="-2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53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4F260-4B6F-4496-84A0-77683A9A7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682752" cy="764704"/>
          </a:xfrm>
        </p:spPr>
        <p:txBody>
          <a:bodyPr/>
          <a:lstStyle/>
          <a:p>
            <a:pPr algn="l"/>
            <a:r>
              <a:rPr lang="en-GB" b="1" dirty="0"/>
              <a:t>Your turn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692696"/>
            <a:ext cx="6768752" cy="60576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351" y="1628800"/>
            <a:ext cx="4680520" cy="254743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8562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E94F5F-3D73-F010-4189-9BDFFE17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631364"/>
            <a:ext cx="4752528" cy="2459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5A53A5-8CC3-3ECD-212B-87B97FE6B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261" y="332656"/>
            <a:ext cx="7346403" cy="4320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2E0B23-A9A5-637A-18BA-D580C66C6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429"/>
            <a:ext cx="3359696" cy="69612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 question</a:t>
            </a:r>
          </a:p>
        </p:txBody>
      </p:sp>
    </p:spTree>
    <p:extLst>
      <p:ext uri="{BB962C8B-B14F-4D97-AF65-F5344CB8AC3E}">
        <p14:creationId xmlns:p14="http://schemas.microsoft.com/office/powerpoint/2010/main" val="7400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E6B00F-029F-1418-E658-FC3D6EEB0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620688"/>
            <a:ext cx="5976664" cy="246802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65B1238-DDED-5DE6-546B-18786993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823"/>
            <a:ext cx="2423592" cy="699097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5726D3-5BC1-0A06-C829-08360937B046}"/>
              </a:ext>
            </a:extLst>
          </p:cNvPr>
          <p:cNvCxnSpPr>
            <a:cxnSpLocks/>
          </p:cNvCxnSpPr>
          <p:nvPr/>
        </p:nvCxnSpPr>
        <p:spPr>
          <a:xfrm>
            <a:off x="958826" y="4653136"/>
            <a:ext cx="32403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160E08-AD08-B47A-8C9D-21EC4C5951CE}"/>
              </a:ext>
            </a:extLst>
          </p:cNvPr>
          <p:cNvCxnSpPr>
            <a:cxnSpLocks/>
          </p:cNvCxnSpPr>
          <p:nvPr/>
        </p:nvCxnSpPr>
        <p:spPr>
          <a:xfrm flipV="1">
            <a:off x="2423592" y="3017494"/>
            <a:ext cx="0" cy="29317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712E99F-7BDD-17CF-B335-A2F31DCD9282}"/>
              </a:ext>
            </a:extLst>
          </p:cNvPr>
          <p:cNvSpPr/>
          <p:nvPr/>
        </p:nvSpPr>
        <p:spPr>
          <a:xfrm>
            <a:off x="1285660" y="3447676"/>
            <a:ext cx="2302388" cy="226973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6E54023-892A-096E-2F6D-1EADA8A38579}"/>
              </a:ext>
            </a:extLst>
          </p:cNvPr>
          <p:cNvSpPr/>
          <p:nvPr/>
        </p:nvSpPr>
        <p:spPr>
          <a:xfrm>
            <a:off x="3359696" y="3950033"/>
            <a:ext cx="126563" cy="12703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84E4DA-2EF5-1AF5-ED18-AEEE9B1FAB54}"/>
              </a:ext>
            </a:extLst>
          </p:cNvPr>
          <p:cNvCxnSpPr>
            <a:cxnSpLocks/>
          </p:cNvCxnSpPr>
          <p:nvPr/>
        </p:nvCxnSpPr>
        <p:spPr>
          <a:xfrm flipH="1">
            <a:off x="1343561" y="3474393"/>
            <a:ext cx="2737460" cy="22430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F59C787-A9F1-C628-FFA2-03DB23E6BBED}"/>
                  </a:ext>
                </a:extLst>
              </p:cNvPr>
              <p:cNvSpPr txBox="1"/>
              <p:nvPr/>
            </p:nvSpPr>
            <p:spPr>
              <a:xfrm>
                <a:off x="3503624" y="3821355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(5,10)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F59C787-A9F1-C628-FFA2-03DB23E6B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24" y="3821355"/>
                <a:ext cx="962576" cy="369332"/>
              </a:xfrm>
              <a:prstGeom prst="rect">
                <a:avLst/>
              </a:prstGeom>
              <a:blipFill>
                <a:blip r:embed="rId4"/>
                <a:stretch>
                  <a:fillRect r="-1899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9B929A-6653-6DAC-6332-896C7F7D6571}"/>
                  </a:ext>
                </a:extLst>
              </p:cNvPr>
              <p:cNvSpPr txBox="1"/>
              <p:nvPr/>
            </p:nvSpPr>
            <p:spPr>
              <a:xfrm>
                <a:off x="1726354" y="4667148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89B929A-6653-6DAC-6332-896C7F7D6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354" y="4667148"/>
                <a:ext cx="9625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1856F9-4C27-085F-BE42-EC333E6CC6BF}"/>
                  </a:ext>
                </a:extLst>
              </p:cNvPr>
              <p:cNvSpPr txBox="1"/>
              <p:nvPr/>
            </p:nvSpPr>
            <p:spPr>
              <a:xfrm>
                <a:off x="6294606" y="1221120"/>
                <a:ext cx="3944969" cy="4836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=125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=125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GB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GB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=125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=121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=−11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looking at the diagram.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 dirty="0">
                  <a:solidFill>
                    <a:srgbClr val="FF0000"/>
                  </a:solidFill>
                  <a:latin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Gradient of line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21</m:t>
                        </m:r>
                      </m:num>
                      <m:den>
                        <m:r>
                          <a:rPr kumimoji="0" lang="en-GB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den>
                    </m:f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</m:oMath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10=3×5+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000" dirty="0">
                  <a:solidFill>
                    <a:srgbClr val="FF0000"/>
                  </a:solidFill>
                  <a:latin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000" dirty="0">
                    <a:solidFill>
                      <a:srgbClr val="FF0000"/>
                    </a:solidFill>
                    <a:latin typeface="Calibri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lang="en-GB" sz="2000" dirty="0">
                    <a:solidFill>
                      <a:srgbClr val="FF0000"/>
                    </a:solidFill>
                    <a:latin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  <m:r>
                      <a:rPr kumimoji="0" lang="en-GB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=−5</m:t>
                    </m:r>
                  </m:oMath>
                </a14:m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1856F9-4C27-085F-BE42-EC333E6CC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606" y="1221120"/>
                <a:ext cx="3944969" cy="4836902"/>
              </a:xfrm>
              <a:prstGeom prst="rect">
                <a:avLst/>
              </a:prstGeom>
              <a:blipFill>
                <a:blip r:embed="rId6"/>
                <a:stretch>
                  <a:fillRect l="-17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D7CA47C5-EE00-37FE-543E-428E72D53F12}"/>
              </a:ext>
            </a:extLst>
          </p:cNvPr>
          <p:cNvSpPr/>
          <p:nvPr/>
        </p:nvSpPr>
        <p:spPr>
          <a:xfrm>
            <a:off x="1623882" y="5398930"/>
            <a:ext cx="126563" cy="12703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FDA448E-DFFD-EE8D-F8C3-031510FE3E90}"/>
                  </a:ext>
                </a:extLst>
              </p:cNvPr>
              <p:cNvSpPr txBox="1"/>
              <p:nvPr/>
            </p:nvSpPr>
            <p:spPr>
              <a:xfrm>
                <a:off x="497889" y="5214264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(−2,?)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FDA448E-DFFD-EE8D-F8C3-031510FE3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89" y="5214264"/>
                <a:ext cx="962576" cy="369332"/>
              </a:xfrm>
              <a:prstGeom prst="rect">
                <a:avLst/>
              </a:prstGeom>
              <a:blipFill>
                <a:blip r:embed="rId7"/>
                <a:stretch>
                  <a:fillRect l="-1266" r="-11392"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6" grpId="0"/>
      <p:bldP spid="19" grpId="0"/>
      <p:bldP spid="37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7B2A14-EB1C-AA72-E047-5B2F9A9F5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79576" cy="62068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Your turn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C79CFB-833D-C994-DD49-299DD5939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8" y="548680"/>
            <a:ext cx="6044372" cy="2824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C398F1-C0FB-43AB-613D-59AC09651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432" y="310343"/>
            <a:ext cx="5918223" cy="467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0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AA7AC8C5B77B418BAADD75335CB278" ma:contentTypeVersion="39" ma:contentTypeDescription="Create a new document." ma:contentTypeScope="" ma:versionID="f004f75ad5722814e93d72a51553f5f5">
  <xsd:schema xmlns:xsd="http://www.w3.org/2001/XMLSchema" xmlns:xs="http://www.w3.org/2001/XMLSchema" xmlns:p="http://schemas.microsoft.com/office/2006/metadata/properties" xmlns:ns2="3c2ad00a-70ae-4d8d-975e-c5fc2ee9d385" xmlns:ns3="da7721c5-8c40-4922-98fe-fd59bf8bc4ef" targetNamespace="http://schemas.microsoft.com/office/2006/metadata/properties" ma:root="true" ma:fieldsID="59ff1b78b44f47204ad7db1cd0445548" ns2:_="" ns3:_="">
    <xsd:import namespace="3c2ad00a-70ae-4d8d-975e-c5fc2ee9d385"/>
    <xsd:import namespace="da7721c5-8c40-4922-98fe-fd59bf8bc4ef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ad00a-70ae-4d8d-975e-c5fc2ee9d385" elementFormDefault="qualified">
    <xsd:import namespace="http://schemas.microsoft.com/office/2006/documentManagement/types"/>
    <xsd:import namespace="http://schemas.microsoft.com/office/infopath/2007/PartnerControls"/>
    <xsd:element name="NotebookType" ma:index="5" nillable="true" ma:displayName="Notebook Type" ma:internalName="NotebookType" ma:readOnly="false">
      <xsd:simpleType>
        <xsd:restriction base="dms:Text"/>
      </xsd:simpleType>
    </xsd:element>
    <xsd:element name="FolderType" ma:index="6" nillable="true" ma:displayName="Folder Type" ma:internalName="FolderType" ma:readOnly="false">
      <xsd:simpleType>
        <xsd:restriction base="dms:Text"/>
      </xsd:simpleType>
    </xsd:element>
    <xsd:element name="CultureName" ma:index="7" nillable="true" ma:displayName="Culture Name" ma:internalName="CultureName" ma:readOnly="false">
      <xsd:simpleType>
        <xsd:restriction base="dms:Text"/>
      </xsd:simpleType>
    </xsd:element>
    <xsd:element name="AppVersion" ma:index="8" nillable="true" ma:displayName="App Version" ma:internalName="AppVersion" ma:readOnly="false">
      <xsd:simpleType>
        <xsd:restriction base="dms:Text"/>
      </xsd:simpleType>
    </xsd:element>
    <xsd:element name="TeamsChannelId" ma:index="9" nillable="true" ma:displayName="Teams Channel Id" ma:internalName="TeamsChannelId" ma:readOnly="false">
      <xsd:simpleType>
        <xsd:restriction base="dms:Text"/>
      </xsd:simpleType>
    </xsd:element>
    <xsd:element name="Owner" ma:index="10" nillable="true" ma:displayName="Owner" ma:SearchPeopleOnly="false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1" nillable="true" ma:displayName="Math Settings" ma:internalName="Math_Settings" ma:readOnly="false">
      <xsd:simpleType>
        <xsd:restriction base="dms:Text"/>
      </xsd:simpleType>
    </xsd:element>
    <xsd:element name="DefaultSectionNames" ma:index="12" nillable="true" ma:displayName="Default Section Names" ma:internalName="DefaultSectionNames" ma:readOnly="false">
      <xsd:simpleType>
        <xsd:restriction base="dms:Note">
          <xsd:maxLength value="255"/>
        </xsd:restriction>
      </xsd:simpleType>
    </xsd:element>
    <xsd:element name="Templates" ma:index="13" nillable="true" ma:displayName="Templates" ma:internalName="Templates" ma:readOnly="false">
      <xsd:simpleType>
        <xsd:restriction base="dms:Note">
          <xsd:maxLength value="255"/>
        </xsd:restriction>
      </xsd:simpleType>
    </xsd:element>
    <xsd:element name="Teachers" ma:index="14" nillable="true" ma:displayName="Teachers" ma:SearchPeopleOnly="false" ma:SharePointGroup="0" ma:internalName="Teache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SearchPeopleOnly="false" ma:SharePointGroup="0" ma:internalName="Student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SearchPeopleOnly="false" ma:SharePointGroup="0" ma:internalName="Student_Group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17" nillable="true" ma:displayName="Distribution Groups" ma:internalName="Distribution_Groups" ma:readOnly="false">
      <xsd:simpleType>
        <xsd:restriction base="dms:Note">
          <xsd:maxLength value="255"/>
        </xsd:restriction>
      </xsd:simpleType>
    </xsd:element>
    <xsd:element name="LMS_Mappings" ma:index="18" nillable="true" ma:displayName="LMS Mappings" ma:internalName="LMS_Mappings" ma:readOnly="false">
      <xsd:simpleType>
        <xsd:restriction base="dms:Note">
          <xsd:maxLength value="255"/>
        </xsd:restriction>
      </xsd:simpleType>
    </xsd:element>
    <xsd:element name="Invited_Teachers" ma:index="19" nillable="true" ma:displayName="Invited Teachers" ma:internalName="Invited_Teachers" ma:readOnly="false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 ma:readOnly="false">
      <xsd:simpleType>
        <xsd:restriction base="dms:Note">
          <xsd:maxLength value="255"/>
        </xsd:restriction>
      </xsd:simpleType>
    </xsd:element>
    <xsd:element name="Self_Registration_Enabled" ma:index="21" nillable="true" ma:displayName="Self Registration Enabled" ma:internalName="Self_Registration_Enabled" ma:readOnly="false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 ma:readOnly="false">
      <xsd:simpleType>
        <xsd:restriction base="dms:Boolean"/>
      </xsd:simpleType>
    </xsd:element>
    <xsd:element name="Is_Collaboration_Space_Locked" ma:index="23" nillable="true" ma:displayName="Is Collaboration Space Locked" ma:internalName="Is_Collaboration_Space_Locked" ma:readOnly="false">
      <xsd:simpleType>
        <xsd:restriction base="dms:Boolean"/>
      </xsd:simpleType>
    </xsd:element>
    <xsd:element name="IsNotebookLocked" ma:index="24" nillable="true" ma:displayName="Is Notebook Locked" ma:internalName="IsNotebookLocked" ma:readOnly="false">
      <xsd:simpleType>
        <xsd:restriction base="dms:Boolean"/>
      </xsd:simpleType>
    </xsd:element>
    <xsd:element name="Teams_Channel_Section_Location" ma:index="25" nillable="true" ma:displayName="Teams Channel Section Location" ma:internalName="Teams_Channel_Section_Location" ma:readOnly="false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15dfd691-d440-46c1-9855-79c8272764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4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4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721c5-8c40-4922-98fe-fd59bf8bc4ef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124e8207-33e8-4d93-ab6c-76cdef34a224}" ma:internalName="TaxCatchAll" ma:showField="CatchAllData" ma:web="da7721c5-8c40-4922-98fe-fd59bf8bc4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3c2ad00a-70ae-4d8d-975e-c5fc2ee9d385" xsi:nil="true"/>
    <NotebookType xmlns="3c2ad00a-70ae-4d8d-975e-c5fc2ee9d385" xsi:nil="true"/>
    <Owner xmlns="3c2ad00a-70ae-4d8d-975e-c5fc2ee9d385">
      <UserInfo>
        <DisplayName/>
        <AccountId xsi:nil="true"/>
        <AccountType/>
      </UserInfo>
    </Owner>
    <TaxCatchAll xmlns="da7721c5-8c40-4922-98fe-fd59bf8bc4ef" xsi:nil="true"/>
    <AppVersion xmlns="3c2ad00a-70ae-4d8d-975e-c5fc2ee9d385" xsi:nil="true"/>
    <Invited_Students xmlns="3c2ad00a-70ae-4d8d-975e-c5fc2ee9d385" xsi:nil="true"/>
    <FolderType xmlns="3c2ad00a-70ae-4d8d-975e-c5fc2ee9d385" xsi:nil="true"/>
    <CultureName xmlns="3c2ad00a-70ae-4d8d-975e-c5fc2ee9d385" xsi:nil="true"/>
    <Distribution_Groups xmlns="3c2ad00a-70ae-4d8d-975e-c5fc2ee9d385" xsi:nil="true"/>
    <DefaultSectionNames xmlns="3c2ad00a-70ae-4d8d-975e-c5fc2ee9d385" xsi:nil="true"/>
    <Teams_Channel_Section_Location xmlns="3c2ad00a-70ae-4d8d-975e-c5fc2ee9d385" xsi:nil="true"/>
    <TeamsChannelId xmlns="3c2ad00a-70ae-4d8d-975e-c5fc2ee9d385" xsi:nil="true"/>
    <IsNotebookLocked xmlns="3c2ad00a-70ae-4d8d-975e-c5fc2ee9d385" xsi:nil="true"/>
    <Teachers xmlns="3c2ad00a-70ae-4d8d-975e-c5fc2ee9d385">
      <UserInfo>
        <DisplayName/>
        <AccountId xsi:nil="true"/>
        <AccountType/>
      </UserInfo>
    </Teachers>
    <Student_Groups xmlns="3c2ad00a-70ae-4d8d-975e-c5fc2ee9d385">
      <UserInfo>
        <DisplayName/>
        <AccountId xsi:nil="true"/>
        <AccountType/>
      </UserInfo>
    </Student_Groups>
    <Math_Settings xmlns="3c2ad00a-70ae-4d8d-975e-c5fc2ee9d385" xsi:nil="true"/>
    <Templates xmlns="3c2ad00a-70ae-4d8d-975e-c5fc2ee9d385" xsi:nil="true"/>
    <Is_Collaboration_Space_Locked xmlns="3c2ad00a-70ae-4d8d-975e-c5fc2ee9d385" xsi:nil="true"/>
    <LMS_Mappings xmlns="3c2ad00a-70ae-4d8d-975e-c5fc2ee9d385" xsi:nil="true"/>
    <Students xmlns="3c2ad00a-70ae-4d8d-975e-c5fc2ee9d385">
      <UserInfo>
        <DisplayName/>
        <AccountId xsi:nil="true"/>
        <AccountType/>
      </UserInfo>
    </Students>
    <lcf76f155ced4ddcb4097134ff3c332f xmlns="3c2ad00a-70ae-4d8d-975e-c5fc2ee9d385">
      <Terms xmlns="http://schemas.microsoft.com/office/infopath/2007/PartnerControls"/>
    </lcf76f155ced4ddcb4097134ff3c332f>
    <Self_Registration_Enabled xmlns="3c2ad00a-70ae-4d8d-975e-c5fc2ee9d385" xsi:nil="true"/>
    <Has_Teacher_Only_SectionGroup xmlns="3c2ad00a-70ae-4d8d-975e-c5fc2ee9d385" xsi:nil="true"/>
  </documentManagement>
</p:properties>
</file>

<file path=customXml/itemProps1.xml><?xml version="1.0" encoding="utf-8"?>
<ds:datastoreItem xmlns:ds="http://schemas.openxmlformats.org/officeDocument/2006/customXml" ds:itemID="{418DD923-9DF6-494A-A018-197C9D45A773}"/>
</file>

<file path=customXml/itemProps2.xml><?xml version="1.0" encoding="utf-8"?>
<ds:datastoreItem xmlns:ds="http://schemas.openxmlformats.org/officeDocument/2006/customXml" ds:itemID="{D04F1A0A-B02B-4ECC-B0CF-234313041F34}"/>
</file>

<file path=customXml/itemProps3.xml><?xml version="1.0" encoding="utf-8"?>
<ds:datastoreItem xmlns:ds="http://schemas.openxmlformats.org/officeDocument/2006/customXml" ds:itemID="{07338546-D410-4740-832A-459B14CF9C4E}"/>
</file>

<file path=docMetadata/LabelInfo.xml><?xml version="1.0" encoding="utf-8"?>
<clbl:labelList xmlns:clbl="http://schemas.microsoft.com/office/2020/mipLabelMetadata">
  <clbl:label id="{d01f8ca0-c98d-4f0a-bb28-4e4ea4cfaf9f}" enabled="0" method="" siteId="{d01f8ca0-c98d-4f0a-bb28-4e4ea4cfaf9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</Words>
  <Application>Microsoft Office PowerPoint</Application>
  <PresentationFormat>Widescreen</PresentationFormat>
  <Paragraphs>42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Example 1</vt:lpstr>
      <vt:lpstr>Your turn</vt:lpstr>
      <vt:lpstr>Exam question</vt:lpstr>
      <vt:lpstr>Example 2</vt:lpstr>
      <vt:lpstr>Your turn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Functions and Transformations of Graphs</dc:title>
  <dc:creator>jamf</dc:creator>
  <cp:lastModifiedBy>J Berwick (AST)</cp:lastModifiedBy>
  <cp:revision>137</cp:revision>
  <cp:lastPrinted>2023-09-28T06:58:39Z</cp:lastPrinted>
  <dcterms:created xsi:type="dcterms:W3CDTF">2014-01-03T19:59:22Z</dcterms:created>
  <dcterms:modified xsi:type="dcterms:W3CDTF">2026-10-11T19:26:22Z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0x0101009AAA7AC8C5B77B418BAADD75335CB278</vt:lpwstr>
  </property>
</Properties>
</file>